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342"/>
    <a:srgbClr val="E7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79-CC37-FBC2-1707-E92A234A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2CFDB-E271-E07B-ED61-98E06482C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74E6-F753-A290-CB16-492C92C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7B85E-665F-0891-B348-7AB10C09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F2C0-B68E-D67C-C185-625A92B1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003E-11B1-FFB9-EFDC-08342059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A9748-CC3C-34BA-F2E8-B089510B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4A2D0-4461-7A4F-E532-14BADD73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2CBE-5E33-93D4-D006-72111B8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F116-412F-3AD5-621A-EFBD3BFF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0BFC8-EC27-B78E-5CBE-2D77A5F9E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C1EF8-9B8F-09D9-9F09-9327D2844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9AFD2-9533-8C4B-2DDF-005B2A62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9F22-DA51-5FF9-C279-BAFED1D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BF04-9F27-007B-931A-A6ED2830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4E30-F239-541D-2149-9467E8D0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0F91B-E3A4-5A06-6C32-20C045B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917C-C61D-9EBA-6925-B3639F6A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114-34E6-269C-6AC5-FE20B53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90407-C3F2-73CF-47D3-38E8BC6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4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D7-EBC1-8534-B385-EFA25BE9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ADE2E-284A-B834-8379-E52920BF9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D228-884F-F99E-86D0-7547EEC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2ECB-08B5-FD0F-3799-585B5E43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DC232-FD30-087A-56DE-0CB07E4B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7AF1-81BC-8440-02E7-75E94DC9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9C9E-CC3A-3EFB-C889-262D41CF8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2D724-79A3-9FEC-B7F1-D1EBF6D9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D07E8-A85C-3261-E67D-062FA1C6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9918-C6B2-AAC3-B0EA-36F517B5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716-D21F-4181-18F7-5A417C5D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2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DECE-E745-2CF5-26A0-235369A4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E89B-D7F8-7BA7-A80F-9449BA90A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6FFF7-F85F-C8BE-72AC-03F4638A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1F87F-2017-8A68-E272-5B748A20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20E2-D83E-17C3-4AEA-82042B45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12832-B767-7C91-5B98-F058CF13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365A0-DC19-2BA3-3D4A-B8B69BD7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C560-90AF-F989-7C65-294C46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422F-7729-2E63-BA98-63712881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4B48-E391-9CF9-7005-409B9A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C782C-C6F2-6CE0-8C80-F88DAD9C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56DF-8BA2-0D97-8C9E-5576850EA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3A94C-120B-E8D7-4B10-C895E704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59D77-F165-6FE7-21B2-254009CB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64D2-446B-D19B-6EBE-C95B4E66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4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46C6-0C51-B9D1-DCE8-623B11F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AAAD-AB8E-FB9F-AB53-5087EDA5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BC0AA-0F01-D8B9-935C-14523E3FD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DA68-89DE-900F-AB0F-4C53BBC3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5367-B30E-4DAC-788E-5318CAE8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6BEC-5905-4061-64AD-3F00302A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9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A2B89-1B34-1B5C-4286-53AAC6F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191CC-C6E9-391C-CA6A-BE5CBFDFB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575C-96BF-1610-4EF6-AD1B2571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4A756-172F-779C-DD60-AB305E4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900B0-BEC9-ED5D-FC5C-F36999E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F817F-E454-3CF6-4538-26E27BD3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2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415AF-93D7-E0C9-CBC3-F55E6C5C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3662-A8AF-686A-3BED-83349A12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2B952-9258-5273-EF85-F93CBF0DE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C56-574F-E873-84F4-051DBD4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3DB1-99A5-93DE-24F9-E49E1099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Arundel Wetland Centre </a:t>
            </a:r>
            <a:br>
              <a:rPr lang="en-GB" sz="4800" dirty="0"/>
            </a:br>
            <a:r>
              <a:rPr lang="en-GB" sz="4800" dirty="0"/>
              <a:t>Visual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7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7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six hides where you can watch the wildlife.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 photo is of the Discovery Hide.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6ABA97-6280-CF45-232E-9C4B430EA2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78774"/>
            <a:ext cx="5003396" cy="323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54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is a playground that you can play in if there is time.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This is often a bit louder than other areas of the site.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A30268-BBF6-3BCA-EEC4-EBE349B845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602" y="888426"/>
            <a:ext cx="5032311" cy="379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76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Your teacher might arrange for you to go on a boat.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C61C2D-16DD-D359-E886-ACE05EEB99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77"/>
          <a:stretch/>
        </p:blipFill>
        <p:spPr>
          <a:xfrm>
            <a:off x="6096000" y="924707"/>
            <a:ext cx="5033913" cy="537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38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The Pond Zone is where you might use nets to catch pond creatures.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4D37D1-D696-5CDA-6F07-D0DD1A735E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20"/>
          <a:stretch/>
        </p:blipFill>
        <p:spPr>
          <a:xfrm>
            <a:off x="6096000" y="803298"/>
            <a:ext cx="5033913" cy="579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2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We hope you enjoy your visit to </a:t>
            </a:r>
            <a:br>
              <a:rPr lang="en-GB" sz="4800" dirty="0"/>
            </a:br>
            <a:r>
              <a:rPr lang="en-GB" sz="4800" dirty="0"/>
              <a:t>Arundel Wetland Centre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7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 entrance to the wetland is across a bridge.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may be a queue with other people waiting to go in.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63103C-C797-D8CB-746D-556B72B5F9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3105" y="888690"/>
            <a:ext cx="5026808" cy="370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4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i="0" dirty="0">
                <a:solidFill>
                  <a:srgbClr val="114343"/>
                </a:solidFill>
                <a:effectLst/>
                <a:latin typeface="YAFdJkQTgbI 0"/>
              </a:rPr>
              <a:t>There are staff to help you on your visit.</a:t>
            </a:r>
            <a:endParaRPr lang="en-GB" sz="3600" dirty="0">
              <a:solidFill>
                <a:srgbClr val="114343"/>
              </a:solidFill>
              <a:latin typeface="YAFdJkQTgbI 0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i="0" dirty="0">
                <a:solidFill>
                  <a:srgbClr val="114343"/>
                </a:solidFill>
                <a:effectLst/>
                <a:latin typeface="YAFdJkQTgbI 0"/>
              </a:rPr>
              <a:t>They will be wearing blue or pink uniforms. </a:t>
            </a:r>
            <a:endParaRPr lang="en-GB" sz="3600" dirty="0">
              <a:solidFill>
                <a:srgbClr val="114343"/>
              </a:solidFill>
              <a:latin typeface="YAFdJkQTgbI 0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i="0" dirty="0">
                <a:solidFill>
                  <a:srgbClr val="114343"/>
                </a:solidFill>
                <a:effectLst/>
                <a:latin typeface="YAFdJkQTgbI 0"/>
              </a:rPr>
              <a:t>They can help if you are lost, worried or if you have a question about the wetland.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6B743E-8F85-3713-6D73-E6E8D0F9BA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81"/>
          <a:stretch/>
        </p:blipFill>
        <p:spPr>
          <a:xfrm>
            <a:off x="6096000" y="803029"/>
            <a:ext cx="5033912" cy="551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1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several toilets.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accessible toilets in the car park and a changing places toilet in the visitor centre.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0B5CA-8380-E04E-BA25-5D66463004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45738"/>
            <a:ext cx="5033913" cy="319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5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might eat your lunch in one of our rooms.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If the weather is nice, you might eat outside in one of our picnic areas.</a:t>
            </a:r>
            <a:endParaRPr lang="en-GB" sz="3600" b="0" i="0" u="none" strike="noStrike" dirty="0">
              <a:effectLst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13120A-23F9-B70E-D828-A49AE1A241D4}"/>
              </a:ext>
            </a:extLst>
          </p:cNvPr>
          <p:cNvGrpSpPr/>
          <p:nvPr/>
        </p:nvGrpSpPr>
        <p:grpSpPr>
          <a:xfrm>
            <a:off x="6096000" y="902524"/>
            <a:ext cx="5033913" cy="4083329"/>
            <a:chOff x="4798677" y="957745"/>
            <a:chExt cx="6944445" cy="49425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CF4E307-2EDF-EF38-90EC-B84F14C1F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2559" y="957746"/>
              <a:ext cx="3420563" cy="252898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8F225A0-446F-20B2-AC77-3A027B341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22559" y="3649397"/>
              <a:ext cx="3420563" cy="225085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91BF28-30C2-5412-1BE2-399FE03BE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3739" y="957745"/>
              <a:ext cx="3352762" cy="25289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E263A46-A873-0AD8-64AB-04BCD02CD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8677" y="3649396"/>
              <a:ext cx="3377824" cy="2250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244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areas that are quieter and calmer.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This includes the Log Circle and the Wildlife Garden.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If you need to go somewhere quiet, you can ask a member of staff to help.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723BC1-F62D-D40C-7A66-6BF4B9FCBD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27029"/>
            <a:ext cx="5033913" cy="31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5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will see different animals from around the world.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Some of the animals will be in enclosures and others will be out in the open.</a:t>
            </a:r>
            <a:br>
              <a:rPr lang="en-GB" sz="3600" dirty="0"/>
            </a:b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1E3FE1-CE59-17B4-6A78-FF5A4AD7D4F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365" y="843147"/>
            <a:ext cx="5025548" cy="334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55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Animals will sometimes walk on the paths!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35679C-5209-3EA7-F5D3-A3CCC98BB0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45883"/>
            <a:ext cx="5033913" cy="335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You can find out more about the animals on the information boards.</a:t>
            </a:r>
            <a:endParaRPr lang="en-GB" sz="3600" b="0" i="0" u="none" strike="noStrike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556181"/>
            <a:ext cx="5033913" cy="5759778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19DE5-9A6A-3CE3-2364-361E61F318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939"/>
          <a:stretch/>
        </p:blipFill>
        <p:spPr>
          <a:xfrm>
            <a:off x="6095999" y="864940"/>
            <a:ext cx="5033913" cy="575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81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288</Words>
  <Application>Microsoft Office PowerPoint</Application>
  <PresentationFormat>Widescreen</PresentationFormat>
  <Paragraphs>24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YAFdJkQTgbI 0</vt:lpstr>
      <vt:lpstr>Office Theme</vt:lpstr>
      <vt:lpstr>Arundel Wetland Centre  Visual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 your visit to  Arundel Wetland Centre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9</cp:revision>
  <dcterms:created xsi:type="dcterms:W3CDTF">2025-03-05T16:35:20Z</dcterms:created>
  <dcterms:modified xsi:type="dcterms:W3CDTF">2025-05-07T10:48:47Z</dcterms:modified>
</cp:coreProperties>
</file>