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Castle Espie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7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hides where you can watch the wildlife.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76EF1-1C45-5038-A5C5-D1B4FD6B18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20649"/>
            <a:ext cx="5033912" cy="2395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97FC93-D186-1DC8-7913-269665623D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2" cy="297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0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lots of different landscapes.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might go to the woodland, the swamp or our lakes and ponds.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8A54B2-A529-6A2C-262A-6A500FCC8C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882869"/>
            <a:ext cx="5050730" cy="442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54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If you have time, there is a playground that you can play in.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This is often a bit louder than other areas of the site.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D25156-8DAE-F95D-D97E-6E46963DCD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11650" cy="277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The Pond Zone is where you might use nets to catch pond creatures.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B4B6F3-98F4-12A0-345F-4C68F987F5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2" cy="331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62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Castle Espie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7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 entrance to the wetland is across a bridge.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may be a queue with other people waiting to go in.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64BA21-F505-972A-D250-FC6157AB53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3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1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staff and volunteers to help you on your visit.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They will be wearing blue or pink uniforms.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They can help if you are lost, worried or if you have a question about the wetland.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BE31B4-CB7C-C473-B238-5D2F96F96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2" cy="535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several toilets across the wetland centre.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accessible toilets in the car park and the visitor centre.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CCB2A4-0704-56C0-63F2-FB7B9A4047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950" y="882869"/>
            <a:ext cx="4198013" cy="541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17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might eat your lunch in one of our rooms.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If the weather is nice, you might eat outside in one of our picnic areas.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6B8E89-65A9-F6FF-33A0-360555B7CB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61517"/>
            <a:ext cx="5033912" cy="2354442"/>
          </a:xfrm>
          <a:prstGeom prst="rect">
            <a:avLst/>
          </a:prstGeom>
        </p:spPr>
      </p:pic>
      <p:pic>
        <p:nvPicPr>
          <p:cNvPr id="5" name="Picture 4" descr="A person standing in a room with chairs and tables&#10;&#10;AI-generated content may be incorrect.">
            <a:extLst>
              <a:ext uri="{FF2B5EF4-FFF2-40B4-BE49-F238E27FC236}">
                <a16:creationId xmlns:a16="http://schemas.microsoft.com/office/drawing/2014/main" id="{1D60DF63-08F2-69B7-9903-17869D8492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3" cy="267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4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There are areas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This includes our Sensory Garden.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E44C12-59B5-1E7B-38CB-97F8EF030D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306" y="882869"/>
            <a:ext cx="5015607" cy="30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8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You will see different animals from around the world.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dirty="0"/>
              <a:t>Some of the animals will be in enclosures and others will be out in the open.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1BE004-2040-FE1E-CC12-454A42F537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279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3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Animals sometimes walk on the paths!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05D550-F9E9-26AD-2684-689283F215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278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59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en-GB" sz="3600" dirty="0"/>
              <a:t>You can find out more about the animals on the information boards.</a:t>
            </a:r>
            <a:endParaRPr lang="en-GB" sz="3600" b="0" i="0" u="none" strike="noStrike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F51D5C-615E-DD36-C237-EA6F849A85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3" cy="387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2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269</Words>
  <Application>Microsoft Office PowerPoint</Application>
  <PresentationFormat>Widescreen</PresentationFormat>
  <Paragraphs>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Castle Espie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Castle Espie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10</cp:revision>
  <dcterms:created xsi:type="dcterms:W3CDTF">2025-03-05T16:35:20Z</dcterms:created>
  <dcterms:modified xsi:type="dcterms:W3CDTF">2025-05-07T10:49:36Z</dcterms:modified>
</cp:coreProperties>
</file>