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342"/>
    <a:srgbClr val="E7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E79-CC37-FBC2-1707-E92A234A6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2CFDB-E271-E07B-ED61-98E06482C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74E6-F753-A290-CB16-492C92C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7B85E-665F-0891-B348-7AB10C09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4F2C0-B68E-D67C-C185-625A92B1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003E-11B1-FFB9-EFDC-08342059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A9748-CC3C-34BA-F2E8-B089510B5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4A2D0-4461-7A4F-E532-14BADD73F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2CBE-5E33-93D4-D006-72111B8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6F116-412F-3AD5-621A-EFBD3BFF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0BFC8-EC27-B78E-5CBE-2D77A5F9E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BC1EF8-9B8F-09D9-9F09-9327D2844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9AFD2-9533-8C4B-2DDF-005B2A62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9F22-DA51-5FF9-C279-BAFED1D7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4BF04-9F27-007B-931A-A6ED2830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9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4E30-F239-541D-2149-9467E8D0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0F91B-E3A4-5A06-6C32-20C045B8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917C-C61D-9EBA-6925-B3639F6A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114-34E6-269C-6AC5-FE20B538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90407-C3F2-73CF-47D3-38E8BC61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4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AE1D7-EBC1-8534-B385-EFA25BE9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ADE2E-284A-B834-8379-E52920BF9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FD228-884F-F99E-86D0-7547EEC0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2ECB-08B5-FD0F-3799-585B5E43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DC232-FD30-087A-56DE-0CB07E4BF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7AF1-81BC-8440-02E7-75E94DC9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B9C9E-CC3A-3EFB-C889-262D41CF8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2D724-79A3-9FEC-B7F1-D1EBF6D9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D07E8-A85C-3261-E67D-062FA1C6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29918-C6B2-AAC3-B0EA-36F517B5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98716-D21F-4181-18F7-5A417C5D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2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6DECE-E745-2CF5-26A0-235369A4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E89B-D7F8-7BA7-A80F-9449BA90A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6FFF7-F85F-C8BE-72AC-03F4638A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1F87F-2017-8A68-E272-5B748A20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20E2-D83E-17C3-4AEA-82042B45E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12832-B767-7C91-5B98-F058CF13B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365A0-DC19-2BA3-3D4A-B8B69BD7B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CC560-90AF-F989-7C65-294C469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2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422F-7729-2E63-BA98-63712881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7D4B48-E391-9CF9-7005-409B9AD6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C782C-C6F2-6CE0-8C80-F88DAD9C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56DF-8BA2-0D97-8C9E-5576850EA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4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43A94C-120B-E8D7-4B10-C895E704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59D77-F165-6FE7-21B2-254009CB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64D2-446B-D19B-6EBE-C95B4E66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4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446C6-0C51-B9D1-DCE8-623B11FA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1AAAD-AB8E-FB9F-AB53-5087EDA5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BC0AA-0F01-D8B9-935C-14523E3FD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DA68-89DE-900F-AB0F-4C53BBC39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A5367-B30E-4DAC-788E-5318CAE8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6BEC-5905-4061-64AD-3F00302A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49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A2B89-1B34-1B5C-4286-53AAC6F2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191CC-C6E9-391C-CA6A-BE5CBFDFB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575C-96BF-1610-4EF6-AD1B2571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4A756-172F-779C-DD60-AB305E48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900B0-BEC9-ED5D-FC5C-F36999E8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F817F-E454-3CF6-4538-26E27BD32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2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415AF-93D7-E0C9-CBC3-F55E6C5C2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13662-A8AF-686A-3BED-83349A12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2B952-9258-5273-EF85-F93CBF0DE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7CC56-574F-E873-84F4-051DBD40F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C3DB1-99A5-93DE-24F9-E49E1099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2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Llanelli Wetland Centre </a:t>
            </a:r>
            <a:br>
              <a:rPr lang="en-GB" sz="4800" dirty="0"/>
            </a:br>
            <a:r>
              <a:rPr lang="en-GB" sz="4800" dirty="0"/>
              <a:t>Visual 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7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Sometimes our flamingos are outside.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At other times they will be in their house.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A1DF96-B0F1-AE1F-1F4B-DEF6448819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283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96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different hides where you can watch the wildlife.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Here is our Heron’s Wing hide.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DF6AFAF0-CFE4-C067-8C51-5CC0C6A45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564555"/>
          </a:xfrm>
        </p:spPr>
      </p:pic>
    </p:spTree>
    <p:extLst>
      <p:ext uri="{BB962C8B-B14F-4D97-AF65-F5344CB8AC3E}">
        <p14:creationId xmlns:p14="http://schemas.microsoft.com/office/powerpoint/2010/main" val="2249316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can have fun making the waterwheel turn and the cups tip in our water lab.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A6DAFA0-1BC6-DC96-CFEA-4E6FA320E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1" y="882869"/>
            <a:ext cx="4993996" cy="3665380"/>
          </a:xfrm>
        </p:spPr>
      </p:pic>
    </p:spTree>
    <p:extLst>
      <p:ext uri="{BB962C8B-B14F-4D97-AF65-F5344CB8AC3E}">
        <p14:creationId xmlns:p14="http://schemas.microsoft.com/office/powerpoint/2010/main" val="236739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11434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Pond Zone is where you might use nets to catch pond creatures.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0C1B66F0-217A-4601-2A58-9E5C46644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882870"/>
            <a:ext cx="5013390" cy="3772258"/>
          </a:xfrm>
        </p:spPr>
      </p:pic>
    </p:spTree>
    <p:extLst>
      <p:ext uri="{BB962C8B-B14F-4D97-AF65-F5344CB8AC3E}">
        <p14:creationId xmlns:p14="http://schemas.microsoft.com/office/powerpoint/2010/main" val="3128550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gardens and meadows. These are often quieter areas.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4B0833D2-225A-B6BB-7BE5-F5754846A9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2905480"/>
          </a:xfrm>
        </p:spPr>
      </p:pic>
    </p:spTree>
    <p:extLst>
      <p:ext uri="{BB962C8B-B14F-4D97-AF65-F5344CB8AC3E}">
        <p14:creationId xmlns:p14="http://schemas.microsoft.com/office/powerpoint/2010/main" val="2021167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playgrounds that you can play in if there is time.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These are often a bit louder than other areas of the site.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C7A0B3-D967-ABFF-6FED-6A5D58133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82869"/>
            <a:ext cx="2466975" cy="3810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98C0CC-720C-FC19-F974-A66F5FA7D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0734" y="3280361"/>
            <a:ext cx="3369179" cy="3035598"/>
          </a:xfrm>
        </p:spPr>
      </p:pic>
    </p:spTree>
    <p:extLst>
      <p:ext uri="{BB962C8B-B14F-4D97-AF65-F5344CB8AC3E}">
        <p14:creationId xmlns:p14="http://schemas.microsoft.com/office/powerpoint/2010/main" val="943968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We hope you enjoy your visit to </a:t>
            </a:r>
            <a:br>
              <a:rPr lang="en-GB" sz="4800" dirty="0"/>
            </a:br>
            <a:r>
              <a:rPr lang="en-GB" sz="4800" dirty="0"/>
              <a:t>Llanelli Wetland Centre</a:t>
            </a:r>
            <a:br>
              <a:rPr lang="en-GB" sz="4800" dirty="0"/>
            </a:br>
            <a:endParaRPr lang="en-GB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7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Here is the entrance to the wetland site.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may be a queue with other people waiting to go in.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89BDFEED-59D9-73E0-7BE6-54A0BE5C7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553350"/>
          </a:xfrm>
        </p:spPr>
      </p:pic>
    </p:spTree>
    <p:extLst>
      <p:ext uri="{BB962C8B-B14F-4D97-AF65-F5344CB8AC3E}">
        <p14:creationId xmlns:p14="http://schemas.microsoft.com/office/powerpoint/2010/main" val="224473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staff to help you on your visit.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They will be wearing blue or pink uniforms with a swan on.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They can help if you are lost, worried or if you have a question about the wetland.</a:t>
            </a:r>
            <a:endParaRPr lang="en-GB" sz="3600" b="0" i="0" u="none" strike="noStrike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6A50C9CE-03B6-F204-8A19-9543060E2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802"/>
          <a:stretch/>
        </p:blipFill>
        <p:spPr>
          <a:xfrm>
            <a:off x="6095999" y="783771"/>
            <a:ext cx="5033913" cy="5532188"/>
          </a:xfrm>
        </p:spPr>
      </p:pic>
    </p:spTree>
    <p:extLst>
      <p:ext uri="{BB962C8B-B14F-4D97-AF65-F5344CB8AC3E}">
        <p14:creationId xmlns:p14="http://schemas.microsoft.com/office/powerpoint/2010/main" val="281504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several toilets at the wetland centre.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two accessible toilets in the main centre building.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17BF272C-8E80-B586-DF6D-7D61D9FA7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785723"/>
          </a:xfrm>
        </p:spPr>
      </p:pic>
    </p:spTree>
    <p:extLst>
      <p:ext uri="{BB962C8B-B14F-4D97-AF65-F5344CB8AC3E}">
        <p14:creationId xmlns:p14="http://schemas.microsoft.com/office/powerpoint/2010/main" val="392950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might eat your lunch in this room. </a:t>
            </a:r>
            <a:br>
              <a:rPr lang="en-GB" sz="3600" dirty="0"/>
            </a:br>
            <a:br>
              <a:rPr lang="en-GB" sz="3600" dirty="0"/>
            </a:br>
            <a:r>
              <a:rPr lang="en-GB" sz="3600" dirty="0"/>
              <a:t>If the weather is nice, you might eat outside in one of our picnic areas.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73FC53-FEAE-1C96-BC73-496941DB5C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955" y="882869"/>
            <a:ext cx="5024958" cy="372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69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areas that are quieter and calmer.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Ask one of our staff members where you can find quieter areas.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EAB28BCB-3473-81C2-44E6-55D6EBD77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731099"/>
          </a:xfrm>
        </p:spPr>
      </p:pic>
    </p:spTree>
    <p:extLst>
      <p:ext uri="{BB962C8B-B14F-4D97-AF65-F5344CB8AC3E}">
        <p14:creationId xmlns:p14="http://schemas.microsoft.com/office/powerpoint/2010/main" val="7584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will see different animals from around the world.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Some of the animals will be in enclosures and others will be out in the open.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5081BEE9-A5C0-C853-C3F6-3FDC390B6C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70"/>
            <a:ext cx="5022045" cy="3855386"/>
          </a:xfrm>
        </p:spPr>
      </p:pic>
    </p:spTree>
    <p:extLst>
      <p:ext uri="{BB962C8B-B14F-4D97-AF65-F5344CB8AC3E}">
        <p14:creationId xmlns:p14="http://schemas.microsoft.com/office/powerpoint/2010/main" val="4285206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Animals sometimes walk on the paths!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A6AA04C7-3153-D44D-6BE0-9929D2BA3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0446" y="882869"/>
            <a:ext cx="5033914" cy="2823733"/>
          </a:xfrm>
        </p:spPr>
      </p:pic>
    </p:spTree>
    <p:extLst>
      <p:ext uri="{BB962C8B-B14F-4D97-AF65-F5344CB8AC3E}">
        <p14:creationId xmlns:p14="http://schemas.microsoft.com/office/powerpoint/2010/main" val="1576547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can find out more about the animals on the information boards.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5F7A2FD2-D3E7-6E87-9FA6-322FE7AA7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4422702"/>
          </a:xfrm>
        </p:spPr>
      </p:pic>
    </p:spTree>
    <p:extLst>
      <p:ext uri="{BB962C8B-B14F-4D97-AF65-F5344CB8AC3E}">
        <p14:creationId xmlns:p14="http://schemas.microsoft.com/office/powerpoint/2010/main" val="2652115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302</Words>
  <Application>Microsoft Office PowerPoint</Application>
  <PresentationFormat>Widescreen</PresentationFormat>
  <Paragraphs>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Llanelli Wetland Centre  Visual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hope you enjoy your visit to  Llanelli Wetland Centre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10</cp:revision>
  <dcterms:created xsi:type="dcterms:W3CDTF">2025-03-05T16:35:20Z</dcterms:created>
  <dcterms:modified xsi:type="dcterms:W3CDTF">2025-05-07T10:50:20Z</dcterms:modified>
</cp:coreProperties>
</file>