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4342"/>
    <a:srgbClr val="E7EC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15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C3E79-CC37-FBC2-1707-E92A234A60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rgbClr val="11434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22CFDB-E271-E07B-ED61-98E06482CA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7F74E6-F753-A290-CB16-492C92CFD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27B85E-665F-0891-B348-7AB10C097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F4F2C0-B68E-D67C-C185-625A92B15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0443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4003E-11B1-FFB9-EFDC-08342059BB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1A9748-CC3C-34BA-F2E8-B089510B5E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D4A2D0-4461-7A4F-E532-14BADD73F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6E2CBE-5E33-93D4-D006-72111B8A0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D6F116-412F-3AD5-621A-EFBD3BFFA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067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5D0BFC8-EC27-B78E-5CBE-2D77A5F9EC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BC1EF8-9B8F-09D9-9F09-9327D2844B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89AFD2-9533-8C4B-2DDF-005B2A620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A99F22-DA51-5FF9-C279-BAFED1D7F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64BF04-9F27-007B-931A-A6ED28308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1796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D24E30-F239-541D-2149-9467E8D09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1434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60F91B-E3A4-5A06-6C32-20C045B8E9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C917C-C61D-9EBA-6925-B3639F6AB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97A114-34E6-269C-6AC5-FE20B538E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590407-C3F2-73CF-47D3-38E8BC612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6948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CAE1D7-EBC1-8534-B385-EFA25BE95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9ADE2E-284A-B834-8379-E52920BF94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1FD228-884F-F99E-86D0-7547EEC01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C12ECB-08B5-FD0F-3799-585B5E43F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EDC232-FD30-087A-56DE-0CB07E4BF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4837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037AF1-81BC-8440-02E7-75E94DC9D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EB9C9E-CC3A-3EFB-C889-262D41CF84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92D724-79A3-9FEC-B7F1-D1EBF6D9FC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FD07E8-A85C-3261-E67D-062FA1C68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C29918-C6B2-AAC3-B0EA-36F517B5E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398716-D21F-4181-18F7-5A417C5D5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226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56DECE-E745-2CF5-26A0-235369A49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93E89B-D7F8-7BA7-A80F-9449BA90A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26FFF7-F85F-C8BE-72AC-03F4638A38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F1F87F-2017-8A68-E272-5B748A206C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4E20E2-D83E-17C3-4AEA-82042B45E4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E812832-B767-7C91-5B98-F058CF13BA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C365A0-DC19-2BA3-3D4A-B8B69BD7B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2ACC560-90AF-F989-7C65-294C469D7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2129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B0422F-7729-2E63-BA98-637128811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7D4B48-E391-9CF9-7005-409B9AD61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2C782C-C6F2-6CE0-8C80-F88DAD9CF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2A56DF-8BA2-0D97-8C9E-5576850EA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6147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F43A94C-120B-E8D7-4B10-C895E704D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059D77-F165-6FE7-21B2-254009CB9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A764D2-446B-D19B-6EBE-C95B4E66A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6841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446C6-0C51-B9D1-DCE8-623B11FAD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71AAAD-AB8E-FB9F-AB53-5087EDA550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BBC0AA-0F01-D8B9-935C-14523E3FD3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BDDA68-89DE-900F-AB0F-4C53BBC39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EA5367-B30E-4DAC-788E-5318CAE8D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2B6BEC-5905-4061-64AD-3F00302A5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3496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5A2B89-1B34-1B5C-4286-53AAC6F2C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7191CC-C6E9-391C-CA6A-BE5CBFDFBC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C8575C-96BF-1610-4EF6-AD1B257184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14A756-172F-779C-DD60-AB305E483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2900B0-BEC9-ED5D-FC5C-F36999E86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EF817F-E454-3CF6-4538-26E27BD32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0025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1415AF-93D7-E0C9-CBC3-F55E6C5C2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913662-A8AF-686A-3BED-83349A1268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C2B952-9258-5273-EF85-F93CBF0DE1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342E3B1-CDC3-4A2A-9100-FAB52C44ED24}" type="datetimeFigureOut">
              <a:rPr lang="en-GB" smtClean="0"/>
              <a:t>07/05/2025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E7CC56-574F-E873-84F4-051DBD40F2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CC3DB1-99A5-93DE-24F9-E49E109952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21A344B-C42E-47A7-8F13-29392DEC32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9429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BB9CF3-D8C7-4674-04E2-97E6BE949C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2087" y="1271758"/>
            <a:ext cx="9354531" cy="1622271"/>
          </a:xfrm>
        </p:spPr>
        <p:txBody>
          <a:bodyPr anchor="t" anchorCtr="0">
            <a:noAutofit/>
          </a:bodyPr>
          <a:lstStyle/>
          <a:p>
            <a:pPr algn="l">
              <a:lnSpc>
                <a:spcPct val="110000"/>
              </a:lnSpc>
            </a:pPr>
            <a:r>
              <a:rPr lang="en-GB" sz="4800" dirty="0"/>
              <a:t>London Wetland Centre </a:t>
            </a:r>
            <a:br>
              <a:rPr lang="en-GB" sz="4800" dirty="0"/>
            </a:br>
            <a:r>
              <a:rPr lang="en-GB" sz="4800" dirty="0"/>
              <a:t>Visual Guide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9023E6-8EDA-12B1-385E-2F7E629117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2087" y="4379913"/>
            <a:ext cx="1203668" cy="1347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2747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You can watch the wildlife from our observatory.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D49B142-82BD-0588-7864-A566D395B0A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882870"/>
            <a:ext cx="5033913" cy="3024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8605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There are also six hides where you can watch the wildlife.</a:t>
            </a:r>
            <a:endParaRPr lang="en-GB" sz="3600" dirty="0"/>
          </a:p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This example is the Headley Hide.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230DC48-13EB-5274-A73F-BE229139F2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882870"/>
            <a:ext cx="5033913" cy="3635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5308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There a several gardens. </a:t>
            </a:r>
            <a:endParaRPr lang="en-GB" sz="3600" dirty="0"/>
          </a:p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These are often quieter areas. </a:t>
            </a:r>
            <a:endParaRPr lang="en-GB" sz="3600" dirty="0"/>
          </a:p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This garden is called the Rain Garden.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DF218DA-1548-A60A-2105-A0351492C7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882869"/>
            <a:ext cx="5033913" cy="3365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9711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If there’s time you might play in the Adventure Playground.</a:t>
            </a:r>
            <a:endParaRPr lang="en-GB" sz="3600" dirty="0"/>
          </a:p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There are lots of activities here including zip lines and giant tunnels.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95184A6-E9BF-5278-B220-80578AF2348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882869"/>
            <a:ext cx="5033912" cy="3350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0657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The Pond Zone is where you might use nets to catch pond creatures.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49C0145-422C-86B7-9201-E2601FB55B3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27"/>
          <a:stretch/>
        </p:blipFill>
        <p:spPr>
          <a:xfrm>
            <a:off x="6090311" y="882869"/>
            <a:ext cx="5045292" cy="229193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BA7A6A6-F651-4572-EF79-7DA51750BE0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0310" y="3628028"/>
            <a:ext cx="5027632" cy="2673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9038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BB9CF3-D8C7-4674-04E2-97E6BE949C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2087" y="1271758"/>
            <a:ext cx="9354531" cy="1622271"/>
          </a:xfrm>
        </p:spPr>
        <p:txBody>
          <a:bodyPr anchor="t" anchorCtr="0">
            <a:noAutofit/>
          </a:bodyPr>
          <a:lstStyle/>
          <a:p>
            <a:pPr algn="l">
              <a:lnSpc>
                <a:spcPct val="110000"/>
              </a:lnSpc>
            </a:pPr>
            <a:r>
              <a:rPr lang="en-GB" sz="4800" dirty="0"/>
              <a:t>We hope you enjoy your visit to </a:t>
            </a:r>
            <a:br>
              <a:rPr lang="en-GB" sz="4800" dirty="0"/>
            </a:br>
            <a:r>
              <a:rPr lang="en-GB" sz="4800" dirty="0"/>
              <a:t>London Wetland Centre</a:t>
            </a:r>
            <a:br>
              <a:rPr lang="en-GB" sz="4800" dirty="0"/>
            </a:br>
            <a:endParaRPr lang="en-GB" sz="4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9023E6-8EDA-12B1-385E-2F7E629117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2087" y="4379913"/>
            <a:ext cx="1203668" cy="1347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478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GB" sz="3600" dirty="0">
                <a:solidFill>
                  <a:srgbClr val="1143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entrance to the wetland is across a bridge.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GB" sz="3600" dirty="0">
                <a:solidFill>
                  <a:srgbClr val="1143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 may be a queue with other people waiting to go in.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93F7CDB-5FA0-CF77-C4EA-50314FE7607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882869"/>
            <a:ext cx="5033913" cy="368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0465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There are staff and volunteers to help you on your visit. 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They will be wearing blue or pink uniforms.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E8F6C20-F006-19FE-6814-8CF681E9202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882869"/>
            <a:ext cx="5033913" cy="3775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7839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There are several toilets across the wetland centre. 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There are accessible toilets in the car park and the visitor centre.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401F2DF-B4DE-2A78-9F3A-E1EEA097B29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882869"/>
            <a:ext cx="5033913" cy="322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6087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You might eat your lunch in one of our rooms. 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If the weather is nice, you might eat outside in one of our picnic areas.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AF48EA3-BB08-8A13-FE66-FD2CDFB1516C}"/>
              </a:ext>
            </a:extLst>
          </p:cNvPr>
          <p:cNvSpPr/>
          <p:nvPr/>
        </p:nvSpPr>
        <p:spPr>
          <a:xfrm>
            <a:off x="6096000" y="882869"/>
            <a:ext cx="5033913" cy="5433090"/>
          </a:xfrm>
          <a:prstGeom prst="rect">
            <a:avLst/>
          </a:prstGeom>
          <a:solidFill>
            <a:srgbClr val="E7E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BF71DC6-C529-08CD-B417-083B1CFBB4D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882869"/>
            <a:ext cx="5033913" cy="264410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0E4FEAB-5F59-5259-802C-C5A34A44395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57717"/>
            <a:ext cx="5052768" cy="2644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3051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There are areas that are quieter and calmer.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This includes the Slate Garden and the Rain Garden.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B9CE8F7-E822-36AA-897F-DE89F948BCD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882869"/>
            <a:ext cx="5033913" cy="3397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1935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You will see different animals from around the world. 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Some of the animals will be in enclosures and others will be out in the open.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C034399-82F4-C017-12FC-69DFD676C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882869"/>
            <a:ext cx="5033913" cy="3706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401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Animals sometimes walk on the paths!</a:t>
            </a:r>
          </a:p>
        </p:txBody>
      </p:sp>
      <p:pic>
        <p:nvPicPr>
          <p:cNvPr id="2" name="Content Placeholder 4">
            <a:extLst>
              <a:ext uri="{FF2B5EF4-FFF2-40B4-BE49-F238E27FC236}">
                <a16:creationId xmlns:a16="http://schemas.microsoft.com/office/drawing/2014/main" id="{BA3CD8B5-5207-AE81-E7F3-0945AAC1AC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882870"/>
            <a:ext cx="5033913" cy="2823732"/>
          </a:xfrm>
        </p:spPr>
      </p:pic>
    </p:spTree>
    <p:extLst>
      <p:ext uri="{BB962C8B-B14F-4D97-AF65-F5344CB8AC3E}">
        <p14:creationId xmlns:p14="http://schemas.microsoft.com/office/powerpoint/2010/main" val="29444843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BA5EA6-168D-8758-AFA7-EBFF1EC48338}"/>
              </a:ext>
            </a:extLst>
          </p:cNvPr>
          <p:cNvSpPr txBox="1">
            <a:spLocks/>
          </p:cNvSpPr>
          <p:nvPr/>
        </p:nvSpPr>
        <p:spPr>
          <a:xfrm>
            <a:off x="1062087" y="556181"/>
            <a:ext cx="5033913" cy="5759778"/>
          </a:xfrm>
          <a:prstGeom prst="rect">
            <a:avLst/>
          </a:prstGeom>
        </p:spPr>
        <p:txBody>
          <a:bodyPr vert="horz" lIns="91440" tIns="180000" rIns="180000" bIns="180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11434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3600" b="0" i="0" u="none" strike="noStrike" dirty="0">
                <a:effectLst/>
              </a:rPr>
              <a:t>You can find out more about the animals on the information boards.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4924B70-A721-8255-2B5D-49A4797934C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882869"/>
            <a:ext cx="5033913" cy="3097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293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451</TotalTime>
  <Words>263</Words>
  <Application>Microsoft Office PowerPoint</Application>
  <PresentationFormat>Widescreen</PresentationFormat>
  <Paragraphs>25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Aptos</vt:lpstr>
      <vt:lpstr>Aptos Display</vt:lpstr>
      <vt:lpstr>Arial</vt:lpstr>
      <vt:lpstr>Office Theme</vt:lpstr>
      <vt:lpstr>London Wetland Centre  Visual Guide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We hope you enjoy your visit to  London Wetland Centre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Morgan Marshall</dc:creator>
  <cp:lastModifiedBy>Mark Stead</cp:lastModifiedBy>
  <cp:revision>9</cp:revision>
  <dcterms:created xsi:type="dcterms:W3CDTF">2025-03-05T16:35:20Z</dcterms:created>
  <dcterms:modified xsi:type="dcterms:W3CDTF">2025-05-07T10:51:02Z</dcterms:modified>
</cp:coreProperties>
</file>