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342"/>
    <a:srgbClr val="E7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3E79-CC37-FBC2-1707-E92A234A60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143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22CFDB-E271-E07B-ED61-98E06482CA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F74E6-F753-A290-CB16-492C92CFD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7B85E-665F-0891-B348-7AB10C097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4F2C0-B68E-D67C-C185-625A92B15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443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4003E-11B1-FFB9-EFDC-08342059B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A9748-CC3C-34BA-F2E8-B089510B5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D4A2D0-4461-7A4F-E532-14BADD73F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E2CBE-5E33-93D4-D006-72111B8A0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6F116-412F-3AD5-621A-EFBD3BFFA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67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D0BFC8-EC27-B78E-5CBE-2D77A5F9EC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BC1EF8-9B8F-09D9-9F09-9327D2844B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89AFD2-9533-8C4B-2DDF-005B2A620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99F22-DA51-5FF9-C279-BAFED1D7F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4BF04-9F27-007B-931A-A6ED2830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796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24E30-F239-541D-2149-9467E8D09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143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0F91B-E3A4-5A06-6C32-20C045B8E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C917C-C61D-9EBA-6925-B3639F6A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7A114-34E6-269C-6AC5-FE20B538E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90407-C3F2-73CF-47D3-38E8BC612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948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AE1D7-EBC1-8534-B385-EFA25BE95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9ADE2E-284A-B834-8379-E52920BF94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1FD228-884F-F99E-86D0-7547EEC01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12ECB-08B5-FD0F-3799-585B5E43F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DC232-FD30-087A-56DE-0CB07E4BF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837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37AF1-81BC-8440-02E7-75E94DC9D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B9C9E-CC3A-3EFB-C889-262D41CF84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92D724-79A3-9FEC-B7F1-D1EBF6D9F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FD07E8-A85C-3261-E67D-062FA1C68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C29918-C6B2-AAC3-B0EA-36F517B5E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398716-D21F-4181-18F7-5A417C5D5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226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6DECE-E745-2CF5-26A0-235369A49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93E89B-D7F8-7BA7-A80F-9449BA90A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26FFF7-F85F-C8BE-72AC-03F4638A38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F1F87F-2017-8A68-E272-5B748A206C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4E20E2-D83E-17C3-4AEA-82042B45E4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812832-B767-7C91-5B98-F058CF13B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C365A0-DC19-2BA3-3D4A-B8B69BD7B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ACC560-90AF-F989-7C65-294C469D7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129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0422F-7729-2E63-BA98-637128811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7D4B48-E391-9CF9-7005-409B9AD61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2C782C-C6F2-6CE0-8C80-F88DAD9CF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2A56DF-8BA2-0D97-8C9E-5576850EA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147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43A94C-120B-E8D7-4B10-C895E704D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059D77-F165-6FE7-21B2-254009CB9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764D2-446B-D19B-6EBE-C95B4E66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841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446C6-0C51-B9D1-DCE8-623B11FAD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1AAAD-AB8E-FB9F-AB53-5087EDA55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BBC0AA-0F01-D8B9-935C-14523E3FD3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BDDA68-89DE-900F-AB0F-4C53BBC39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EA5367-B30E-4DAC-788E-5318CAE8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2B6BEC-5905-4061-64AD-3F00302A5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496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A2B89-1B34-1B5C-4286-53AAC6F2C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191CC-C6E9-391C-CA6A-BE5CBFDFBC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8575C-96BF-1610-4EF6-AD1B257184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14A756-172F-779C-DD60-AB305E483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2900B0-BEC9-ED5D-FC5C-F36999E86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F817F-E454-3CF6-4538-26E27BD32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025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1415AF-93D7-E0C9-CBC3-F55E6C5C2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913662-A8AF-686A-3BED-83349A126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C2B952-9258-5273-EF85-F93CBF0DE1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7CC56-574F-E873-84F4-051DBD40F2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C3DB1-99A5-93DE-24F9-E49E10995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429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B9CF3-D8C7-4674-04E2-97E6BE949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2087" y="1271758"/>
            <a:ext cx="9354531" cy="1622271"/>
          </a:xfrm>
        </p:spPr>
        <p:txBody>
          <a:bodyPr anchor="t" anchorCtr="0">
            <a:noAutofit/>
          </a:bodyPr>
          <a:lstStyle/>
          <a:p>
            <a:pPr algn="l">
              <a:lnSpc>
                <a:spcPct val="110000"/>
              </a:lnSpc>
            </a:pPr>
            <a:r>
              <a:rPr lang="en-GB" sz="4800" dirty="0"/>
              <a:t>Martin Mere Wetland Centre </a:t>
            </a:r>
            <a:br>
              <a:rPr lang="en-GB" sz="4800" dirty="0"/>
            </a:br>
            <a:r>
              <a:rPr lang="en-GB" sz="4800" dirty="0"/>
              <a:t>Visual Guide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9023E6-8EDA-12B1-385E-2F7E62911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2087" y="4379913"/>
            <a:ext cx="1203668" cy="134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274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Animals sometimes walk on the paths!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C464FF-AFCF-043F-8ACB-07D852A61DC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3" cy="283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821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You can find out more about the animals on the information boards.</a:t>
            </a: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F24C8CE1-5447-A11B-5A57-DFDD9540B8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9" y="882868"/>
            <a:ext cx="5033913" cy="2882489"/>
          </a:xfrm>
        </p:spPr>
      </p:pic>
    </p:spTree>
    <p:extLst>
      <p:ext uri="{BB962C8B-B14F-4D97-AF65-F5344CB8AC3E}">
        <p14:creationId xmlns:p14="http://schemas.microsoft.com/office/powerpoint/2010/main" val="4200037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There is a playground that you can play in if there is time. </a:t>
            </a:r>
            <a:endParaRPr lang="en-GB" sz="3600" dirty="0"/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This is often a bit louder than other areas of the site.</a:t>
            </a: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D9817074-DDF0-40CA-EE13-733B8BCC10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9" y="882869"/>
            <a:ext cx="5033913" cy="3461226"/>
          </a:xfrm>
        </p:spPr>
      </p:pic>
    </p:spTree>
    <p:extLst>
      <p:ext uri="{BB962C8B-B14F-4D97-AF65-F5344CB8AC3E}">
        <p14:creationId xmlns:p14="http://schemas.microsoft.com/office/powerpoint/2010/main" val="2630628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 Pond Zone is where you might use nets to catch pond creatures.</a:t>
            </a: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304D2016-B4DD-5E37-78EE-6871CC1771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3" cy="3360899"/>
          </a:xfrm>
        </p:spPr>
      </p:pic>
    </p:spTree>
    <p:extLst>
      <p:ext uri="{BB962C8B-B14F-4D97-AF65-F5344CB8AC3E}">
        <p14:creationId xmlns:p14="http://schemas.microsoft.com/office/powerpoint/2010/main" val="2891708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B9CF3-D8C7-4674-04E2-97E6BE949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2087" y="1271758"/>
            <a:ext cx="9354531" cy="1622271"/>
          </a:xfrm>
        </p:spPr>
        <p:txBody>
          <a:bodyPr anchor="t" anchorCtr="0">
            <a:noAutofit/>
          </a:bodyPr>
          <a:lstStyle/>
          <a:p>
            <a:pPr algn="l">
              <a:lnSpc>
                <a:spcPct val="110000"/>
              </a:lnSpc>
            </a:pPr>
            <a:r>
              <a:rPr lang="en-GB" sz="4800" dirty="0"/>
              <a:t>We hope you enjoy your visit to </a:t>
            </a:r>
            <a:br>
              <a:rPr lang="en-GB" sz="4800" dirty="0"/>
            </a:br>
            <a:r>
              <a:rPr lang="en-GB" sz="4800" dirty="0"/>
              <a:t>Martin Mere Wetland Centre</a:t>
            </a:r>
            <a:br>
              <a:rPr lang="en-GB" sz="4800" dirty="0"/>
            </a:br>
            <a:endParaRPr lang="en-GB" sz="4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9023E6-8EDA-12B1-385E-2F7E62911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2087" y="4379913"/>
            <a:ext cx="1203668" cy="134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78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This is the separate entrance for schools.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6B7E4BA-C16A-55A9-9BD9-2AD1BF7C50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3086657"/>
            <a:ext cx="5033913" cy="32293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13D0F1-364F-F26D-0133-2D731B20923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882869"/>
            <a:ext cx="5033912" cy="194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046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There are staff to help you on your visit.</a:t>
            </a:r>
            <a:endParaRPr lang="en-GB" sz="3600" dirty="0"/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They will be wearing blue or pink uniforms with a swan on. </a:t>
            </a:r>
            <a:endParaRPr lang="en-GB" sz="3600" dirty="0"/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They can help if you are lost, worried or if you have a question about the wetland.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F48EA3-BB08-8A13-FE66-FD2CDFB1516C}"/>
              </a:ext>
            </a:extLst>
          </p:cNvPr>
          <p:cNvSpPr/>
          <p:nvPr/>
        </p:nvSpPr>
        <p:spPr>
          <a:xfrm>
            <a:off x="6096000" y="882869"/>
            <a:ext cx="5033913" cy="5433090"/>
          </a:xfrm>
          <a:prstGeom prst="rect">
            <a:avLst/>
          </a:prstGeom>
          <a:solidFill>
            <a:srgbClr val="E7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ymail_attachmentId7b59fd3c-fa10-4428-a14f-4c090d9e81f8">
            <a:extLst>
              <a:ext uri="{FF2B5EF4-FFF2-40B4-BE49-F238E27FC236}">
                <a16:creationId xmlns:a16="http://schemas.microsoft.com/office/drawing/2014/main" id="{17C53D1B-1FA2-69BE-A9F9-BEE57ACAD3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95999" y="882869"/>
            <a:ext cx="5033913" cy="541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654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There are several toilets. </a:t>
            </a:r>
            <a:endParaRPr lang="en-GB" sz="3600" dirty="0"/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There are accessible toilets in the car park and the visitor centre.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F48EA3-BB08-8A13-FE66-FD2CDFB1516C}"/>
              </a:ext>
            </a:extLst>
          </p:cNvPr>
          <p:cNvSpPr/>
          <p:nvPr/>
        </p:nvSpPr>
        <p:spPr>
          <a:xfrm>
            <a:off x="6096000" y="882869"/>
            <a:ext cx="5033913" cy="5433090"/>
          </a:xfrm>
          <a:prstGeom prst="rect">
            <a:avLst/>
          </a:prstGeom>
          <a:solidFill>
            <a:srgbClr val="E7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D2E509E0-A0C4-413A-6324-D0FB23A5E3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579"/>
          <a:stretch/>
        </p:blipFill>
        <p:spPr>
          <a:xfrm>
            <a:off x="6095999" y="882870"/>
            <a:ext cx="5033913" cy="5418950"/>
          </a:xfrm>
        </p:spPr>
      </p:pic>
    </p:spTree>
    <p:extLst>
      <p:ext uri="{BB962C8B-B14F-4D97-AF65-F5344CB8AC3E}">
        <p14:creationId xmlns:p14="http://schemas.microsoft.com/office/powerpoint/2010/main" val="4275449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You might eat your lunch in one of our rooms.</a:t>
            </a:r>
          </a:p>
        </p:txBody>
      </p:sp>
      <p:pic>
        <p:nvPicPr>
          <p:cNvPr id="2" name="ymail_attachmentIdc0eda69b-a6db-4bf2-83b5-14485823e44f">
            <a:extLst>
              <a:ext uri="{FF2B5EF4-FFF2-40B4-BE49-F238E27FC236}">
                <a16:creationId xmlns:a16="http://schemas.microsoft.com/office/drawing/2014/main" id="{EA400C8F-253A-79AF-E087-F8A5F45804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96000" y="882869"/>
            <a:ext cx="5016205" cy="2834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ymail_attachmentIddf49b8d6-2def-4c00-b097-deae615ef69a">
            <a:extLst>
              <a:ext uri="{FF2B5EF4-FFF2-40B4-BE49-F238E27FC236}">
                <a16:creationId xmlns:a16="http://schemas.microsoft.com/office/drawing/2014/main" id="{CF4E3731-1B12-BEF5-AC04-82BE8D6368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6096000" y="4043664"/>
            <a:ext cx="5016205" cy="2217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8769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If the weather is nice, you might eat outside in one of our picnic areas. </a:t>
            </a: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C1176A6F-74BD-13DF-7A97-4341BDAF6B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122"/>
          <a:stretch/>
        </p:blipFill>
        <p:spPr>
          <a:xfrm>
            <a:off x="6096000" y="882869"/>
            <a:ext cx="5033913" cy="5286723"/>
          </a:xfrm>
        </p:spPr>
      </p:pic>
    </p:spTree>
    <p:extLst>
      <p:ext uri="{BB962C8B-B14F-4D97-AF65-F5344CB8AC3E}">
        <p14:creationId xmlns:p14="http://schemas.microsoft.com/office/powerpoint/2010/main" val="3239606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There are areas that are quieter and calmer.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You can visit our Eco-Garden and our Woodland Walk which are a bit quieter.</a:t>
            </a:r>
          </a:p>
        </p:txBody>
      </p:sp>
      <p:pic>
        <p:nvPicPr>
          <p:cNvPr id="2" name="Content Placeholder 8">
            <a:extLst>
              <a:ext uri="{FF2B5EF4-FFF2-40B4-BE49-F238E27FC236}">
                <a16:creationId xmlns:a16="http://schemas.microsoft.com/office/drawing/2014/main" id="{D1B034B4-08CC-04B5-1CA4-28B6F331B1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484"/>
          <a:stretch/>
        </p:blipFill>
        <p:spPr>
          <a:xfrm>
            <a:off x="6096000" y="882868"/>
            <a:ext cx="5033913" cy="3333305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E2BBD3-94A2-9C09-D9F6-4A2412C8B9D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4334493"/>
            <a:ext cx="5068013" cy="225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635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You will see different animals from around the world. </a:t>
            </a:r>
            <a:endParaRPr lang="en-GB" sz="3600" dirty="0"/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Some of the animals will be in enclosures and others will be out in the open.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110904-4EC3-5517-D9AC-A6FC7F0381A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481"/>
          <a:stretch/>
        </p:blipFill>
        <p:spPr>
          <a:xfrm>
            <a:off x="6096000" y="882869"/>
            <a:ext cx="4971546" cy="28857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299D0F-241E-E6E9-4CEB-71E4D0B1D08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5924" y="4095274"/>
            <a:ext cx="4981622" cy="22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247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You can look at wildlife from hides.</a:t>
            </a:r>
            <a:endParaRPr lang="en-GB" sz="3600" dirty="0"/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These photos are of the Discovery Hide.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6E1E72-185A-F92E-19E5-F6061624F7C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755687"/>
            <a:ext cx="5033913" cy="25461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610B47-77A3-CDF6-77AD-93233199E7A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882869"/>
            <a:ext cx="5033912" cy="278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070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244</Words>
  <Application>Microsoft Office PowerPoint</Application>
  <PresentationFormat>Widescreen</PresentationFormat>
  <Paragraphs>21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Martin Mere Wetland Centre  Visual Guide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hope you enjoy your visit to  Martin Mere Wetland Centre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Morgan Marshall</dc:creator>
  <cp:lastModifiedBy>Mark Stead</cp:lastModifiedBy>
  <cp:revision>9</cp:revision>
  <dcterms:created xsi:type="dcterms:W3CDTF">2025-03-05T16:35:20Z</dcterms:created>
  <dcterms:modified xsi:type="dcterms:W3CDTF">2025-05-07T10:51:43Z</dcterms:modified>
</cp:coreProperties>
</file>