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84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Washington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find out more about the animals on the information boards.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D183B6-9741-2C93-2ECB-AAAFA7A9C0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56"/>
          <a:stretch/>
        </p:blipFill>
        <p:spPr>
          <a:xfrm>
            <a:off x="6096000" y="882869"/>
            <a:ext cx="5033912" cy="541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4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watch the otters have their daily feed and one of the team will tell you a bit more about them!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Their names are Mimi, Musa, and Buster.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67CAED-713D-4365-52CF-1B10BAA4AD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3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28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also see our Chilean </a:t>
            </a:r>
            <a:r>
              <a:rPr lang="en-GB" sz="3600" b="0" i="0" u="none" strike="noStrike" dirty="0" err="1">
                <a:effectLst/>
              </a:rPr>
              <a:t>Flamingoes</a:t>
            </a:r>
            <a:r>
              <a:rPr lang="en-GB" sz="3600" b="0" i="0" u="none" strike="noStrike" dirty="0">
                <a:effectLst/>
              </a:rPr>
              <a:t> have their daily feed and learn more about them from the keeper.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53B89D-BC90-5FDA-1A3E-7AF22DCF79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3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15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seven hides where you can watch the wildlife.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photo is of the Heathers Wood Hide.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04022E-7FBA-8226-A185-18BDAD5365AE}"/>
              </a:ext>
            </a:extLst>
          </p:cNvPr>
          <p:cNvGrpSpPr/>
          <p:nvPr/>
        </p:nvGrpSpPr>
        <p:grpSpPr>
          <a:xfrm>
            <a:off x="6096000" y="882869"/>
            <a:ext cx="5033913" cy="3273495"/>
            <a:chOff x="6378155" y="1811341"/>
            <a:chExt cx="5653615" cy="36242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332444-8967-7C04-51D0-1D4DB7AD4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8155" y="1811341"/>
              <a:ext cx="2809735" cy="362425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030364-ECC3-46FA-C9BA-9E5748EC3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87890" y="1811342"/>
              <a:ext cx="2843880" cy="36242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8885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 several meadows and gardens.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These tend to be a bit quieter. 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03B47677-0849-91F2-3C06-1B329E3C36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882870"/>
            <a:ext cx="5066801" cy="3356622"/>
          </a:xfrm>
        </p:spPr>
      </p:pic>
    </p:spTree>
    <p:extLst>
      <p:ext uri="{BB962C8B-B14F-4D97-AF65-F5344CB8AC3E}">
        <p14:creationId xmlns:p14="http://schemas.microsoft.com/office/powerpoint/2010/main" val="3136006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is a playground that you can play in if there is time.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is often a bit louder than other areas of the site.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AF2F5C45-C95D-FEF4-489E-40F0F773AF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3" cy="5418950"/>
          </a:xfrm>
        </p:spPr>
      </p:pic>
    </p:spTree>
    <p:extLst>
      <p:ext uri="{BB962C8B-B14F-4D97-AF65-F5344CB8AC3E}">
        <p14:creationId xmlns:p14="http://schemas.microsoft.com/office/powerpoint/2010/main" val="962862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 Pond Zone is where you might use nets to catch pond creatures.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FCCFEDE-3ACE-211D-69BA-470CFD532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23893" cy="3796009"/>
          </a:xfrm>
        </p:spPr>
      </p:pic>
    </p:spTree>
    <p:extLst>
      <p:ext uri="{BB962C8B-B14F-4D97-AF65-F5344CB8AC3E}">
        <p14:creationId xmlns:p14="http://schemas.microsoft.com/office/powerpoint/2010/main" val="15025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Washington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To enter, you walk down this path from the car park.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BE1457-1046-F19D-EAE4-007A09E147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237"/>
          <a:stretch/>
        </p:blipFill>
        <p:spPr>
          <a:xfrm>
            <a:off x="6096000" y="882868"/>
            <a:ext cx="5033912" cy="54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Here is the entrance door.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may be a queue with other people waiting to go in.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7F2C7F-48B0-0A79-F8E7-7FF25800BA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58"/>
          <a:stretch/>
        </p:blipFill>
        <p:spPr>
          <a:xfrm>
            <a:off x="6096001" y="883174"/>
            <a:ext cx="5033912" cy="572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45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staff to help you on your visit.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They will be wearing blue or pink uniforms.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AC9658-265E-1A0D-0481-2188B0F29F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152"/>
          <a:stretch/>
        </p:blipFill>
        <p:spPr>
          <a:xfrm>
            <a:off x="6095999" y="882869"/>
            <a:ext cx="5033913" cy="543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601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two accessible toilets.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One is located inside the visitor centre.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C75C64-9132-C9E0-E563-D49CD5AD42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53" b="14447"/>
          <a:stretch/>
        </p:blipFill>
        <p:spPr>
          <a:xfrm>
            <a:off x="6096000" y="882869"/>
            <a:ext cx="5033913" cy="543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46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One is outside.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80FC56-F3E7-992E-25EE-C0E58FB488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405"/>
          <a:stretch/>
        </p:blipFill>
        <p:spPr>
          <a:xfrm>
            <a:off x="6095999" y="882868"/>
            <a:ext cx="5033913" cy="543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6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might eat your lunch in one of our rooms.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If the weather is nice, you might eat outside in one of our picnic areas.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EC73EA-8979-690D-3186-C6D276D2BD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329" b="13056"/>
          <a:stretch/>
        </p:blipFill>
        <p:spPr>
          <a:xfrm>
            <a:off x="6096000" y="882869"/>
            <a:ext cx="5033913" cy="499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0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areas of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These include Spring Gill and Lagoon Hide.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66F455-0EAA-D0A7-2CFD-4837C5EE20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8561" y="882869"/>
            <a:ext cx="5033913" cy="24648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DF3C49-822D-595F-A854-D2F940CEFA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8561" y="3557880"/>
            <a:ext cx="5043299" cy="274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56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will see different animals from around the world.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Some of the animals will be in enclosures and others will be out in the open.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2D2F33-42D1-8C6B-D9B1-FBC78E890E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06677" cy="20306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1BE9C4-20B3-98E1-BFA4-6E6428C987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016332"/>
            <a:ext cx="5013244" cy="33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45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302</Words>
  <Application>Microsoft Office PowerPoint</Application>
  <PresentationFormat>Widescreen</PresentationFormat>
  <Paragraphs>27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Washington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Washington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9</cp:revision>
  <dcterms:created xsi:type="dcterms:W3CDTF">2025-03-05T16:35:20Z</dcterms:created>
  <dcterms:modified xsi:type="dcterms:W3CDTF">2025-05-07T10:53:13Z</dcterms:modified>
</cp:coreProperties>
</file>