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8" r:id="rId5"/>
    <p:sldId id="259" r:id="rId6"/>
    <p:sldId id="269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4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1E9B9F-D763-2E7E-0EAC-D10C003354ED}" v="20" dt="2025-04-30T12:10:56.578"/>
    <p1510:client id="{95D79A91-392D-42F5-9311-CDDD658FD246}" v="33" dt="2025-05-01T11:24:53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538BB-B61A-4B02-9CDB-91C54AD3281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708FD-039A-4BFC-A15B-1D156C3F26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670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NOTE: This is an optional slide!! Many people like to keep this part of the visit as a surprise. You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36C48-9919-49B5-A398-465DFCB0A18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99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NOTE: This is an optional slide!! Many people like to keep this part of the visit as a surprise. You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36C48-9919-49B5-A398-465DFCB0A18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00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NOTE: This is an optional slide!! Many people like to keep this part of the visit as a surprise. You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36C48-9919-49B5-A398-465DFCB0A1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505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NOTE: This is an optional slide!! Many people like to keep this part of the visit as a surprise. You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736C48-9919-49B5-A398-465DFCB0A18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60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EF44-F10D-E458-C4C2-AD67C2FD7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D7F822-CA36-6A0B-AF86-08D74C4DB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4BF67-82E9-EE15-0F4C-AF15128D1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E5CB2-AE32-3A04-DB1F-B2FD9816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EF222-40F9-68F5-DC8D-6C533776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7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5B91C-00C2-F818-FAA1-8351AC96C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12E230-4553-B1F6-3C79-902912C86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D58E1-C782-F2DC-65B9-BAF21C6B3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78DAF-547A-9712-D47D-3831837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D7FB8-0F9C-E068-BB0B-641AAC1F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623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7E25ED-3DA5-40D9-2178-9B5E0CB76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A6BAC-398D-2C40-1FBF-34BA1C13A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66911-97B7-7D77-457A-0AC944E9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9815D-D3CE-964B-B438-E3C4340E4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08643-BB29-F9B4-D95F-A3A50DEAD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463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3834B-520C-2823-A9D1-413750EBF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3663F-64CC-9B33-D7CD-7C4537216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BFD43-663B-9C38-A1C6-7C4DB50A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939F6-C91E-D71C-7AB5-06DCB931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536ED-F140-CC73-E136-A7A12BE9B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9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F47C8-38D2-8D8E-66FA-F2784781A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E2EB0-9B89-15DA-15E8-825DDF466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69BE-6798-5CDF-2A38-E78140B8B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36251-47E8-E92D-8C34-61AB7A365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D1304-9F01-717D-296B-ED037798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89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573A7-0BE5-392B-66A2-8CF005AFF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CEA84-C92C-26FA-F905-018E6039B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7F05D-01B6-1670-FAF7-37F1905C7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129E9-C63D-6D4A-3B35-A56BEE8D7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27067-F5DF-5EE0-BE0B-3AF89D60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57A034-772A-E263-A06B-CA63A1DD5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86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6F9EC-4CDD-F60E-910A-42E47487A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6C237-B3E9-D4CB-5262-E5DA367D1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35238D-37C6-6021-794B-F83F13FAE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17025-FB97-A96C-A5F9-EF8E0CB5E1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481CC-172D-E69E-01D7-5A83C51A1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7014EA-A931-9B05-0991-07874F6D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5DDE5D-B05E-6164-F0F3-4573D1558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677A9-96CF-E713-1658-6B89D836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46CF-3F65-3CCE-9997-DA8A8FD39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2F3070-0296-1F5B-0053-027E54A4D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32C3B2-1CCF-7A23-8F29-95759DFB2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DC1D6-414A-AC24-5D0E-9176636D8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13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63FF57-5FA6-8DA9-280E-B55EE191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5F2FD5-E8DB-4BB8-8D54-846B6E76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88DD4-57D7-61B1-E3DA-CDCA4C55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5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C0CCF-12C1-E780-87F6-1F60A73D6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FAB09-9620-4175-3C98-A70BA6019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183F4-2E9C-E227-0F2C-8132B89C8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70877-A5A5-B59B-CFD3-3706022A2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9BE8D0-8F14-4659-E218-6C4D61C0F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02656-A3E0-E7ED-3EE6-F31A23504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70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C747-2510-095F-A9CE-C430058CD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602DF7-8D69-93F4-85F1-FFC405986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17BA1-1984-3C73-A2A0-EDA1F55C7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4158A5-505E-7C73-B098-7010A96A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1338E-BA4F-2C65-3463-8BF07AECA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D8DF63-6A72-CFBA-96B9-313B7D06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57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B50666-70C4-79A6-0AA1-9C747A66C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BD912-C77F-E875-4E35-DEB935DCD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DE805-5A4E-8354-05DB-BDF041AF4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05DF57-8E87-458D-A382-DECD495CEC9C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78ECF-ADF1-5212-D185-6078C6022E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11005-9782-32AB-BCE0-C73A11B00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279F8-2FE3-4BC8-AAD2-5BF8C662DE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81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E68A0-28EE-1929-8298-031D9679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028" y="2027107"/>
            <a:ext cx="9144000" cy="2387600"/>
          </a:xfrm>
        </p:spPr>
        <p:txBody>
          <a:bodyPr/>
          <a:lstStyle/>
          <a:p>
            <a:r>
              <a:rPr lang="en-GB" dirty="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Visit Social Story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446BA8-ECBC-255A-4A21-1085C2EFCB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34" y="619314"/>
            <a:ext cx="2610420" cy="29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82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80" y="1034143"/>
            <a:ext cx="4985657" cy="4573814"/>
          </a:xfrm>
        </p:spPr>
        <p:txBody>
          <a:bodyPr>
            <a:normAutofit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When it is time to leave, we will get our things and say goodbye. </a:t>
            </a:r>
            <a:br>
              <a:rPr lang="en-GB" i="0">
                <a:solidFill>
                  <a:srgbClr val="114343"/>
                </a:solidFill>
                <a:effectLst/>
              </a:rPr>
            </a:br>
            <a:br>
              <a:rPr lang="en-GB" i="0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It will then be time to travel back to school.</a:t>
            </a:r>
            <a:endParaRPr lang="en-GB">
              <a:solidFill>
                <a:srgbClr val="114343"/>
              </a:solidFill>
              <a:effectLst/>
              <a:latin typeface="YAFdJkQTgbI 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963F8A-C3BA-2539-EE3F-872679752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237" y="898052"/>
            <a:ext cx="2482967" cy="2530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ED77C2-75A0-CF77-7F97-8E351978D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28" y="4016577"/>
            <a:ext cx="3286584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60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E6726-84E1-D10A-9467-2C54344E9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267" y="2025529"/>
            <a:ext cx="8641466" cy="5283321"/>
          </a:xfrm>
        </p:spPr>
        <p:txBody>
          <a:bodyPr>
            <a:normAutofit/>
          </a:bodyPr>
          <a:lstStyle/>
          <a:p>
            <a:r>
              <a:rPr lang="en-GB" sz="5500" i="0" dirty="0">
                <a:solidFill>
                  <a:srgbClr val="114342"/>
                </a:solidFill>
                <a:effectLst/>
              </a:rPr>
              <a:t>We look forward to seeing you at the wetland centre!</a:t>
            </a:r>
            <a:endParaRPr lang="en-GB" sz="5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117572-DF26-F876-369D-4C272E4C15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434" y="733614"/>
            <a:ext cx="2610420" cy="292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22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47984-B1B0-8EC4-0E9A-528CA3CF0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3098165"/>
            <a:ext cx="5674360" cy="1325563"/>
          </a:xfrm>
        </p:spPr>
        <p:txBody>
          <a:bodyPr>
            <a:normAutofit fontScale="90000"/>
          </a:bodyPr>
          <a:lstStyle/>
          <a:p>
            <a:pPr rtl="0"/>
            <a:r>
              <a:rPr lang="en-GB" i="0">
                <a:solidFill>
                  <a:srgbClr val="114342"/>
                </a:solidFill>
                <a:effectLst/>
              </a:rPr>
              <a:t>We will travel on a coach/bus with the class. </a:t>
            </a:r>
            <a:br>
              <a:rPr lang="en-GB" b="1" i="0">
                <a:solidFill>
                  <a:srgbClr val="114342"/>
                </a:solidFill>
                <a:effectLst/>
              </a:rPr>
            </a:br>
            <a:br>
              <a:rPr lang="en-GB" b="1" i="0">
                <a:solidFill>
                  <a:srgbClr val="114342"/>
                </a:solidFill>
                <a:effectLst/>
              </a:rPr>
            </a:br>
            <a:br>
              <a:rPr lang="en-GB">
                <a:effectLst/>
              </a:rPr>
            </a:br>
            <a:r>
              <a:rPr lang="en-GB" i="0">
                <a:solidFill>
                  <a:srgbClr val="114342"/>
                </a:solidFill>
                <a:effectLst/>
              </a:rPr>
              <a:t>We</a:t>
            </a:r>
            <a:r>
              <a:rPr lang="en-GB" b="0" i="0">
                <a:solidFill>
                  <a:srgbClr val="114342"/>
                </a:solidFill>
                <a:effectLst/>
              </a:rPr>
              <a:t> will go to the entrance with our class. </a:t>
            </a:r>
            <a:br>
              <a:rPr lang="en-GB">
                <a:effectLst/>
              </a:rPr>
            </a:b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F2BF3D-FAF3-1318-2ED7-A3C1FFA9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560" y="961681"/>
            <a:ext cx="4334480" cy="2467319"/>
          </a:xfrm>
          <a:prstGeom prst="rect">
            <a:avLst/>
          </a:prstGeom>
        </p:spPr>
      </p:pic>
      <p:pic>
        <p:nvPicPr>
          <p:cNvPr id="4" name="Picture 3" descr="A green and black arrow in a square&#10;&#10;AI-generated content may be incorrect.">
            <a:extLst>
              <a:ext uri="{FF2B5EF4-FFF2-40B4-BE49-F238E27FC236}">
                <a16:creationId xmlns:a16="http://schemas.microsoft.com/office/drawing/2014/main" id="{49F9B453-2ECE-11DD-490D-72F852063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287" y="3429000"/>
            <a:ext cx="2867025" cy="284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0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BA474-7B05-BE6A-2F8C-B91BCD39E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5657"/>
            <a:ext cx="4757057" cy="4180114"/>
          </a:xfrm>
        </p:spPr>
        <p:txBody>
          <a:bodyPr>
            <a:normAutofit fontScale="90000"/>
          </a:bodyPr>
          <a:lstStyle/>
          <a:p>
            <a:r>
              <a:rPr lang="en-GB" b="0" i="0" dirty="0">
                <a:solidFill>
                  <a:srgbClr val="114342"/>
                </a:solidFill>
                <a:effectLst/>
              </a:rPr>
              <a:t>At the entrance we will meet our WWT teacher.</a:t>
            </a:r>
            <a:br>
              <a:rPr lang="en-GB" b="0" i="0" dirty="0">
                <a:solidFill>
                  <a:srgbClr val="114342"/>
                </a:solidFill>
                <a:effectLst/>
              </a:rPr>
            </a:br>
            <a:br>
              <a:rPr lang="en-GB" b="0" i="0" dirty="0">
                <a:solidFill>
                  <a:srgbClr val="114342"/>
                </a:solidFill>
                <a:effectLst/>
              </a:rPr>
            </a:br>
            <a:r>
              <a:rPr lang="en-GB" b="0" i="0" dirty="0">
                <a:solidFill>
                  <a:srgbClr val="114342"/>
                </a:solidFill>
                <a:effectLst/>
              </a:rPr>
              <a:t>Staff wear blue or pink uniforms with a swan on. 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B518EA-F45B-BFA6-0A4F-79AF1540F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08747"/>
            <a:ext cx="545782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36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8A16A-66FA-0502-E301-8B72BC2AE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137285"/>
            <a:ext cx="5166360" cy="4095115"/>
          </a:xfrm>
        </p:spPr>
        <p:txBody>
          <a:bodyPr>
            <a:normAutofit fontScale="90000"/>
          </a:bodyPr>
          <a:lstStyle/>
          <a:p>
            <a:r>
              <a:rPr lang="en-GB" i="0">
                <a:solidFill>
                  <a:srgbClr val="114343"/>
                </a:solidFill>
                <a:effectLst/>
              </a:rPr>
              <a:t>WWT centres are wetlands.</a:t>
            </a:r>
            <a:br>
              <a:rPr lang="en-GB">
                <a:solidFill>
                  <a:srgbClr val="114343"/>
                </a:solidFill>
                <a:effectLst/>
              </a:rPr>
            </a:br>
            <a:br>
              <a:rPr lang="en-GB">
                <a:solidFill>
                  <a:srgbClr val="114343"/>
                </a:solidFill>
                <a:effectLst/>
              </a:rPr>
            </a:br>
            <a:r>
              <a:rPr lang="en-GB" i="0">
                <a:solidFill>
                  <a:srgbClr val="114343"/>
                </a:solidFill>
                <a:effectLst/>
              </a:rPr>
              <a:t>This means we will see lots of different wildlife like birds and plants.</a:t>
            </a:r>
            <a:br>
              <a:rPr lang="en-GB">
                <a:solidFill>
                  <a:srgbClr val="114343"/>
                </a:solidFill>
                <a:effectLst/>
              </a:rPr>
            </a:br>
            <a:endParaRPr lang="en-GB"/>
          </a:p>
        </p:txBody>
      </p:sp>
      <p:pic>
        <p:nvPicPr>
          <p:cNvPr id="3" name="Picture 2" descr="Two girls standing on a bridge looking at a pond&#10;&#10;AI-generated content may be incorrect.">
            <a:extLst>
              <a:ext uri="{FF2B5EF4-FFF2-40B4-BE49-F238E27FC236}">
                <a16:creationId xmlns:a16="http://schemas.microsoft.com/office/drawing/2014/main" id="{23F26147-85D3-9777-AB1A-7C099789B62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8730" y="195738"/>
            <a:ext cx="4438650" cy="2664902"/>
          </a:xfrm>
          <a:prstGeom prst="rect">
            <a:avLst/>
          </a:prstGeom>
        </p:spPr>
      </p:pic>
      <p:pic>
        <p:nvPicPr>
          <p:cNvPr id="6" name="Picture 5" descr="A grey and white goose standing on grass&#10;&#10;AI-generated content may be incorrect.">
            <a:extLst>
              <a:ext uri="{FF2B5EF4-FFF2-40B4-BE49-F238E27FC236}">
                <a16:creationId xmlns:a16="http://schemas.microsoft.com/office/drawing/2014/main" id="{129A9CB4-71F5-E4FF-8308-57969C56D69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8055" y="2417128"/>
            <a:ext cx="3070925" cy="2444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47F4FE-9971-5860-13E2-706381E084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8730" y="4440872"/>
            <a:ext cx="3320012" cy="222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272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034143"/>
            <a:ext cx="4985657" cy="4573814"/>
          </a:xfrm>
        </p:spPr>
        <p:txBody>
          <a:bodyPr>
            <a:normAutofit/>
          </a:bodyPr>
          <a:lstStyle/>
          <a:p>
            <a:r>
              <a:rPr lang="en-GB" b="0" i="0">
                <a:solidFill>
                  <a:srgbClr val="114342"/>
                </a:solidFill>
                <a:effectLst/>
              </a:rPr>
              <a:t>We might have a snack before starting the activities.</a:t>
            </a:r>
            <a:br>
              <a:rPr lang="en-GB">
                <a:effectLst/>
              </a:rPr>
            </a:br>
            <a:br>
              <a:rPr lang="en-GB">
                <a:effectLst/>
              </a:rPr>
            </a:br>
            <a:r>
              <a:rPr lang="en-GB" i="0">
                <a:solidFill>
                  <a:srgbClr val="114342"/>
                </a:solidFill>
                <a:effectLst/>
              </a:rPr>
              <a:t>We</a:t>
            </a:r>
            <a:r>
              <a:rPr lang="en-GB" b="0" i="0">
                <a:solidFill>
                  <a:srgbClr val="114342"/>
                </a:solidFill>
                <a:effectLst/>
              </a:rPr>
              <a:t> might put our bags in a safe place.</a:t>
            </a:r>
            <a:br>
              <a:rPr lang="en-GB">
                <a:effectLst/>
              </a:rPr>
            </a:b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4E5D3-DA90-E177-CA49-055DE1982D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5256" y="685800"/>
            <a:ext cx="2569160" cy="274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39569A-7203-57F2-D2EE-D6C4AC200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254" y="3321050"/>
            <a:ext cx="3191320" cy="339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7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1034143"/>
            <a:ext cx="4985657" cy="4573814"/>
          </a:xfrm>
        </p:spPr>
        <p:txBody>
          <a:bodyPr>
            <a:normAutofit/>
          </a:bodyPr>
          <a:lstStyle/>
          <a:p>
            <a:r>
              <a:rPr lang="en-GB" b="0" i="0">
                <a:solidFill>
                  <a:srgbClr val="114342"/>
                </a:solidFill>
                <a:effectLst/>
              </a:rPr>
              <a:t>We will then do some activities to learn about wetlands.</a:t>
            </a:r>
            <a:br>
              <a:rPr lang="en-GB">
                <a:effectLst/>
              </a:rPr>
            </a:br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376729-DFD4-0122-AB58-5908822A04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902" y="3581587"/>
            <a:ext cx="4384866" cy="2921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5DB4B5-B457-4D79-BED7-CF45756610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0902" y="354498"/>
            <a:ext cx="4384866" cy="292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24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80" y="1034143"/>
            <a:ext cx="4985657" cy="4573814"/>
          </a:xfrm>
        </p:spPr>
        <p:txBody>
          <a:bodyPr>
            <a:normAutofit/>
          </a:bodyPr>
          <a:lstStyle/>
          <a:p>
            <a:r>
              <a:rPr lang="en-GB" b="0" i="0">
                <a:solidFill>
                  <a:srgbClr val="114343"/>
                </a:solidFill>
                <a:effectLst/>
                <a:latin typeface="YAFdJkQTgbI 0"/>
              </a:rPr>
              <a:t>We will then eat lunch.</a:t>
            </a:r>
            <a:br>
              <a:rPr lang="en-GB" b="0" i="0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>
                <a:solidFill>
                  <a:srgbClr val="114343"/>
                </a:solidFill>
                <a:effectLst/>
                <a:latin typeface="YAFdJkQTgbI 0"/>
              </a:rPr>
            </a:br>
            <a:r>
              <a:rPr lang="en-GB" b="0" i="0">
                <a:solidFill>
                  <a:srgbClr val="114343"/>
                </a:solidFill>
                <a:effectLst/>
                <a:latin typeface="YAFdJkQTgbI 0"/>
              </a:rPr>
              <a:t>This might be inside or outside. </a:t>
            </a:r>
            <a:endParaRPr lang="en-GB">
              <a:solidFill>
                <a:srgbClr val="114343"/>
              </a:solidFill>
              <a:effectLst/>
              <a:latin typeface="YAFdJkQTgbI 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57C99C-7F27-4C2C-2D3B-636F13411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17318"/>
            <a:ext cx="4467849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74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80" y="1034143"/>
            <a:ext cx="4985657" cy="4573814"/>
          </a:xfrm>
        </p:spPr>
        <p:txBody>
          <a:bodyPr>
            <a:normAutofit/>
          </a:bodyPr>
          <a:lstStyle/>
          <a:p>
            <a:r>
              <a:rPr lang="en-GB" b="0" i="0">
                <a:solidFill>
                  <a:srgbClr val="114343"/>
                </a:solidFill>
                <a:effectLst/>
              </a:rPr>
              <a:t>Some of the animals may come close to us. </a:t>
            </a:r>
            <a:endParaRPr lang="en-GB">
              <a:solidFill>
                <a:srgbClr val="114343"/>
              </a:solidFill>
              <a:effectLst/>
              <a:latin typeface="YAFdJkQTgbI 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7C4042-3B4C-5FAF-B83E-98DDB94F47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048" y="1482453"/>
            <a:ext cx="5518299" cy="36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10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D48C0-C1F0-50D8-D4FA-1F2BFD57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80" y="1034143"/>
            <a:ext cx="4985657" cy="4573814"/>
          </a:xfrm>
        </p:spPr>
        <p:txBody>
          <a:bodyPr>
            <a:normAutofit fontScale="90000"/>
          </a:bodyPr>
          <a:lstStyle/>
          <a:p>
            <a:r>
              <a:rPr lang="en-GB" b="0" i="0" dirty="0">
                <a:solidFill>
                  <a:srgbClr val="114343"/>
                </a:solidFill>
                <a:effectLst/>
                <a:latin typeface="YAFdJkQTgbI 0"/>
              </a:rPr>
              <a:t>If there is time we might go to a playground</a:t>
            </a:r>
            <a:br>
              <a:rPr lang="en-GB" dirty="0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 dirty="0">
                <a:solidFill>
                  <a:srgbClr val="114343"/>
                </a:solidFill>
                <a:effectLst/>
                <a:latin typeface="YAFdJkQTgbI 0"/>
              </a:rPr>
            </a:br>
            <a:r>
              <a:rPr lang="en-GB" b="0" i="0" dirty="0">
                <a:solidFill>
                  <a:srgbClr val="114343"/>
                </a:solidFill>
                <a:effectLst/>
                <a:latin typeface="YAFdJkQTgbI 0"/>
              </a:rPr>
              <a:t>This place may be louder. </a:t>
            </a:r>
            <a:br>
              <a:rPr lang="en-GB" b="0" i="0" dirty="0">
                <a:solidFill>
                  <a:srgbClr val="114343"/>
                </a:solidFill>
                <a:effectLst/>
                <a:latin typeface="YAFdJkQTgbI 0"/>
              </a:rPr>
            </a:br>
            <a:br>
              <a:rPr lang="en-GB" b="0" i="0" dirty="0">
                <a:solidFill>
                  <a:srgbClr val="114343"/>
                </a:solidFill>
                <a:effectLst/>
                <a:latin typeface="YAFdJkQTgbI 0"/>
              </a:rPr>
            </a:br>
            <a:r>
              <a:rPr lang="en-GB" b="0" i="0" dirty="0">
                <a:solidFill>
                  <a:srgbClr val="114343"/>
                </a:solidFill>
                <a:effectLst/>
                <a:latin typeface="YAFdJkQTgbI 0"/>
              </a:rPr>
              <a:t>There may be lots of people talking and playing.</a:t>
            </a:r>
            <a:endParaRPr lang="en-GB" dirty="0">
              <a:solidFill>
                <a:srgbClr val="114343"/>
              </a:solidFill>
              <a:effectLst/>
              <a:latin typeface="YAFdJkQTgbI 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E3E6F6-30B4-F80B-F1C3-ACC68E51D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065" y="1486804"/>
            <a:ext cx="4173016" cy="388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Widescreen</PresentationFormat>
  <Paragraphs>19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YAFdJkQTgbI 0</vt:lpstr>
      <vt:lpstr>Office Theme</vt:lpstr>
      <vt:lpstr>School Visit Social Story</vt:lpstr>
      <vt:lpstr>We will travel on a coach/bus with the class.    We will go to the entrance with our class.  </vt:lpstr>
      <vt:lpstr>At the entrance we will meet our WWT teacher.  Staff wear blue or pink uniforms with a swan on. </vt:lpstr>
      <vt:lpstr>WWT centres are wetlands.  This means we will see lots of different wildlife like birds and plants. </vt:lpstr>
      <vt:lpstr>We might have a snack before starting the activities.  We might put our bags in a safe place. </vt:lpstr>
      <vt:lpstr>We will then do some activities to learn about wetlands. </vt:lpstr>
      <vt:lpstr>We will then eat lunch.  This might be inside or outside. </vt:lpstr>
      <vt:lpstr>Some of the animals may come close to us. </vt:lpstr>
      <vt:lpstr>If there is time we might go to a playground  This place may be louder.   There may be lots of people talking and playing.</vt:lpstr>
      <vt:lpstr>When it is time to leave, we will get our things and say goodbye.   It will then be time to travel back to school.</vt:lpstr>
      <vt:lpstr>We look forward to seeing you at the wetland centre!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3</cp:revision>
  <dcterms:created xsi:type="dcterms:W3CDTF">2025-04-23T08:53:01Z</dcterms:created>
  <dcterms:modified xsi:type="dcterms:W3CDTF">2025-05-01T12:05:40Z</dcterms:modified>
</cp:coreProperties>
</file>