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8" r:id="rId6"/>
    <p:sldId id="261" r:id="rId7"/>
    <p:sldId id="262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4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F8D220-8A39-0E0A-2296-3821F1CD3357}" v="96" dt="2025-04-30T12:03:11.129"/>
    <p1510:client id="{79BF90EA-F79E-48D1-B862-CA0EB69518BC}" v="105" dt="2025-05-01T11:27:23.6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879C7-053C-F1DE-F4C7-96B6DC89D7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3FE1B6-1F84-771B-6237-2D91B37D9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ABA805-7FCE-E183-20BA-6A2212AD7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08C8-9D98-406E-A54C-240C45818DD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E736C-922B-6E35-B991-7DF063225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92AD3-1610-F044-5E5E-E6962B2B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485-FAE4-40DE-A5E7-AFC690BC98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037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176D3-29F5-AFA8-6943-DFDD64943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C28A6A-EE25-10F6-0BF5-21C76AEC21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4A26B-83D2-E514-AE74-8597CDCE1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08C8-9D98-406E-A54C-240C45818DD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C5BC8-1B2C-BC77-8D05-EB8D94EA6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2B0CA-B919-60E3-3DA8-19F1A89E8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485-FAE4-40DE-A5E7-AFC690BC98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796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B57D9A-3028-1BA2-F534-649408D36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1F22E0-5F0B-23A7-143D-D73AB94D7A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3629BD-0D47-3A0E-D1D7-35C0D592E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08C8-9D98-406E-A54C-240C45818DD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EE423-EEF7-A959-0228-468982B83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60E2D-8461-EC10-2D86-67A608B0F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485-FAE4-40DE-A5E7-AFC690BC98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392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EAEC4-7B25-82FB-6B3F-032C3031C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7B720-5599-2F60-1710-1B55BED04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8E9709-F41C-3747-FB52-C9130BE6F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08C8-9D98-406E-A54C-240C45818DD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3B5D-CA6C-23B4-0CB3-7E01F1E90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F714B-12CF-78D4-1C74-9B03866FD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485-FAE4-40DE-A5E7-AFC690BC98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228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C83D-3EAC-C658-AA4F-B8382507C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19B08-A578-6DC4-458C-7689B06BB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128D1-9BFD-34D0-F5BA-6A1C61270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08C8-9D98-406E-A54C-240C45818DD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F367A-81F4-6A93-FC56-DCD893E9C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968B7-E01D-64E7-8E8B-88F5AF4CA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485-FAE4-40DE-A5E7-AFC690BC98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81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1E8F7-4BAC-85DA-4902-4F595FDD3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0AAD4-86CC-5E52-D8AC-DC7977A741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9CEAEE-B1F1-E740-15B8-8A960F9994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DCF08-89B9-1355-B8F2-8F8CF2601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08C8-9D98-406E-A54C-240C45818DD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86DD4-74D3-6096-D0B5-454A7F270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43D870-6768-6052-154A-63C767E6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485-FAE4-40DE-A5E7-AFC690BC98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802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885AD-40E1-5C58-A7BC-D32DAAD13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B8300F-42C8-70D8-BF4C-35C1AACE7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CEE32F-046E-3C20-BBB9-4805782DBB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7259B2-CB65-7DF2-3B78-691BA74F12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AE27BB-FA44-7818-1E7C-F9CF37FC11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FD18AE-9A50-D67C-AAEC-24333B766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08C8-9D98-406E-A54C-240C45818DD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F5CE52-273F-84E2-7E4B-40A3AABE9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99A466-1B20-7E19-93B3-3DF1B09E1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485-FAE4-40DE-A5E7-AFC690BC98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355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BE21C-14A7-D615-A32A-E95B06337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CDF44A-2E92-6D5D-1249-96371A571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08C8-9D98-406E-A54C-240C45818DD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517FEF-8704-AF8E-197B-4896D846A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17D06-5C47-CC82-EE48-FD24167DB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485-FAE4-40DE-A5E7-AFC690BC98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409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4B59FE-7728-3C36-394A-596BA4484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08C8-9D98-406E-A54C-240C45818DD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7F10A0-ECC1-3619-8BD7-64E4A2836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9E51A-3C11-BA25-C0F7-24FF7C03C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485-FAE4-40DE-A5E7-AFC690BC98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877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4E48E-503D-335E-A267-9F1E4FBF6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26EA4-B094-9227-38F4-8A3BB43AB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F5071-A888-2B46-53ED-E7F60F8868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8F4E8-4472-E62A-F990-741B0B00C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08C8-9D98-406E-A54C-240C45818DD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CF3873-E3C0-3715-F44A-C8D50A958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FF62CB-6AB6-16E5-A288-471700C2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485-FAE4-40DE-A5E7-AFC690BC98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50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A74FD-A86F-E8DA-1A99-6AF1C3959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7868F7-9910-5C2A-2839-54B8650579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04CB9C-1712-4853-8E68-F61BD93D8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2E5865-BB8B-DF30-7076-129EE689F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08C8-9D98-406E-A54C-240C45818DD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15A300-B218-9E5B-6791-969847BEA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373A28-80F0-F377-C824-98BF91493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485-FAE4-40DE-A5E7-AFC690BC98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587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3A9EB-E061-FB93-78BD-370A57740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9408A-613F-B244-E1D2-F56021762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8889F-A5B2-7009-3C7D-3F51B12883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E108C8-9D98-406E-A54C-240C45818DD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7120D-4D1E-B5A5-A85B-13E1667FBE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EA470-6544-478A-1D34-87E6B08FD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F4A485-FAE4-40DE-A5E7-AFC690BC98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83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EAC82-8E94-A274-F94B-84F6C47B21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9850" y="1693151"/>
            <a:ext cx="9144000" cy="2387600"/>
          </a:xfrm>
        </p:spPr>
        <p:txBody>
          <a:bodyPr/>
          <a:lstStyle/>
          <a:p>
            <a:r>
              <a:rPr lang="en-GB" dirty="0"/>
              <a:t>Sensory Story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7735FA-87E7-2F2D-36D2-B70672AE5D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547" y="1009650"/>
            <a:ext cx="1800906" cy="201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5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8A16A-66FA-0502-E301-8B72BC2AE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552" y="1426043"/>
            <a:ext cx="5166360" cy="4095115"/>
          </a:xfrm>
        </p:spPr>
        <p:txBody>
          <a:bodyPr>
            <a:normAutofit fontScale="90000"/>
          </a:bodyPr>
          <a:lstStyle/>
          <a:p>
            <a:r>
              <a:rPr lang="en-GB" i="0">
                <a:solidFill>
                  <a:srgbClr val="114343"/>
                </a:solidFill>
                <a:effectLst/>
              </a:rPr>
              <a:t>WWT centres are wetlands.</a:t>
            </a:r>
            <a:br>
              <a:rPr lang="en-GB" i="0">
                <a:solidFill>
                  <a:srgbClr val="114343"/>
                </a:solidFill>
                <a:effectLst/>
              </a:rPr>
            </a:br>
            <a:br>
              <a:rPr lang="en-GB">
                <a:solidFill>
                  <a:srgbClr val="114343"/>
                </a:solidFill>
                <a:effectLst/>
              </a:rPr>
            </a:br>
            <a:r>
              <a:rPr lang="en-GB" i="0">
                <a:solidFill>
                  <a:srgbClr val="114343"/>
                </a:solidFill>
                <a:effectLst/>
              </a:rPr>
              <a:t>This means we will see lots of different wildlife like birds and plants.</a:t>
            </a:r>
            <a:br>
              <a:rPr lang="en-GB">
                <a:solidFill>
                  <a:srgbClr val="114343"/>
                </a:solidFill>
                <a:effectLst/>
              </a:rPr>
            </a:b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7B7BF9-92E8-F44F-E54B-EEC5C401612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9764" y="207325"/>
            <a:ext cx="4286250" cy="28608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53E4ED-15FE-C8E8-B911-B9F6CE20E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764" y="3184842"/>
            <a:ext cx="428625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72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8A16A-66FA-0502-E301-8B72BC2AE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137285"/>
            <a:ext cx="3794760" cy="4095115"/>
          </a:xfrm>
        </p:spPr>
        <p:txBody>
          <a:bodyPr>
            <a:normAutofit/>
          </a:bodyPr>
          <a:lstStyle/>
          <a:p>
            <a:r>
              <a:rPr lang="en-GB" i="0">
                <a:solidFill>
                  <a:srgbClr val="114343"/>
                </a:solidFill>
                <a:effectLst/>
              </a:rPr>
              <a:t>When I visit a WWT centre</a:t>
            </a:r>
            <a:br>
              <a:rPr lang="en-GB" i="0">
                <a:solidFill>
                  <a:srgbClr val="114343"/>
                </a:solidFill>
                <a:effectLst/>
              </a:rPr>
            </a:br>
            <a:br>
              <a:rPr lang="en-GB">
                <a:solidFill>
                  <a:srgbClr val="114343"/>
                </a:solidFill>
                <a:effectLst/>
              </a:rPr>
            </a:br>
            <a:r>
              <a:rPr lang="en-GB" i="0">
                <a:solidFill>
                  <a:srgbClr val="114343"/>
                </a:solidFill>
                <a:effectLst/>
              </a:rPr>
              <a:t>I might see:</a:t>
            </a:r>
            <a:br>
              <a:rPr lang="en-GB">
                <a:solidFill>
                  <a:srgbClr val="114343"/>
                </a:solidFill>
                <a:effectLst/>
                <a:latin typeface="YAFdJkQTgbI 0"/>
              </a:rPr>
            </a:br>
            <a:br>
              <a:rPr lang="en-GB">
                <a:solidFill>
                  <a:srgbClr val="114343"/>
                </a:solidFill>
                <a:effectLst/>
                <a:latin typeface="YAFdJkQTgbI 0"/>
              </a:rPr>
            </a:b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EB523D-25B8-6B31-A5B6-3D93F4ABA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025" y="4426902"/>
            <a:ext cx="2190750" cy="14382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BDF156-F117-A7E0-663C-EEAE9A9F9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981" y="536892"/>
            <a:ext cx="5886450" cy="60483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97338D-588B-A005-1357-91679F584AC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8468" y="666206"/>
            <a:ext cx="2332446" cy="232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08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8A16A-66FA-0502-E301-8B72BC2AE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137285"/>
            <a:ext cx="3794760" cy="4095115"/>
          </a:xfrm>
        </p:spPr>
        <p:txBody>
          <a:bodyPr>
            <a:normAutofit/>
          </a:bodyPr>
          <a:lstStyle/>
          <a:p>
            <a:r>
              <a:rPr lang="en-GB" i="0">
                <a:solidFill>
                  <a:srgbClr val="114343"/>
                </a:solidFill>
                <a:effectLst/>
              </a:rPr>
              <a:t>When I visit a WWT centre</a:t>
            </a:r>
            <a:br>
              <a:rPr lang="en-GB" i="0">
                <a:solidFill>
                  <a:srgbClr val="114343"/>
                </a:solidFill>
                <a:effectLst/>
              </a:rPr>
            </a:br>
            <a:br>
              <a:rPr lang="en-GB">
                <a:solidFill>
                  <a:srgbClr val="114343"/>
                </a:solidFill>
                <a:effectLst/>
              </a:rPr>
            </a:br>
            <a:r>
              <a:rPr lang="en-GB" i="0">
                <a:solidFill>
                  <a:srgbClr val="114343"/>
                </a:solidFill>
                <a:effectLst/>
              </a:rPr>
              <a:t>I might hear:</a:t>
            </a:r>
            <a:br>
              <a:rPr lang="en-GB">
                <a:solidFill>
                  <a:srgbClr val="114343"/>
                </a:solidFill>
                <a:effectLst/>
                <a:latin typeface="YAFdJkQTgbI 0"/>
              </a:rPr>
            </a:br>
            <a:br>
              <a:rPr lang="en-GB">
                <a:solidFill>
                  <a:srgbClr val="114343"/>
                </a:solidFill>
                <a:effectLst/>
                <a:latin typeface="YAFdJkQTgbI 0"/>
              </a:rPr>
            </a:b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B5E6A4-9A4E-184D-CC45-66B12B7B2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584" y="3977397"/>
            <a:ext cx="2333951" cy="17433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0D4D86-F08A-0188-5F6F-8E4F22CA9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0579" y="399627"/>
            <a:ext cx="5963482" cy="60587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56DF8A-BDC8-BE8E-5134-61D0417B6F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7122" y="487122"/>
            <a:ext cx="2325517" cy="23160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9D297B-ECD1-47A6-5234-D8BB6F719B2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7121" y="3638765"/>
            <a:ext cx="2325517" cy="2316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F1E950-6AD5-1C4B-6A19-6C04E1E98D8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20939" y="440651"/>
            <a:ext cx="2372177" cy="23625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4059FC-8BA9-69F1-CC19-8908E074672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20939" y="3638766"/>
            <a:ext cx="2372178" cy="229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513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344BE-2B2A-D31D-FA88-F945D1EAE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16D87-19E2-4680-BC30-6317F02F4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137285"/>
            <a:ext cx="3794760" cy="4095115"/>
          </a:xfrm>
        </p:spPr>
        <p:txBody>
          <a:bodyPr>
            <a:normAutofit/>
          </a:bodyPr>
          <a:lstStyle/>
          <a:p>
            <a:r>
              <a:rPr lang="en-GB" i="0">
                <a:solidFill>
                  <a:srgbClr val="114343"/>
                </a:solidFill>
                <a:effectLst/>
              </a:rPr>
              <a:t>When I visit a WWT centre</a:t>
            </a:r>
            <a:br>
              <a:rPr lang="en-GB" i="0">
                <a:solidFill>
                  <a:srgbClr val="114343"/>
                </a:solidFill>
                <a:effectLst/>
              </a:rPr>
            </a:br>
            <a:br>
              <a:rPr lang="en-GB">
                <a:solidFill>
                  <a:srgbClr val="114343"/>
                </a:solidFill>
                <a:effectLst/>
              </a:rPr>
            </a:br>
            <a:r>
              <a:rPr lang="en-GB" i="0">
                <a:solidFill>
                  <a:srgbClr val="114343"/>
                </a:solidFill>
                <a:effectLst/>
              </a:rPr>
              <a:t>I might smell:</a:t>
            </a:r>
            <a:br>
              <a:rPr lang="en-GB">
                <a:solidFill>
                  <a:srgbClr val="114343"/>
                </a:solidFill>
                <a:effectLst/>
                <a:latin typeface="YAFdJkQTgbI 0"/>
              </a:rPr>
            </a:br>
            <a:br>
              <a:rPr lang="en-GB">
                <a:solidFill>
                  <a:srgbClr val="114343"/>
                </a:solidFill>
                <a:effectLst/>
                <a:latin typeface="YAFdJkQTgbI 0"/>
              </a:rPr>
            </a:b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5C2CBE-239A-7208-653D-7FDDA3CDF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370" y="4086225"/>
            <a:ext cx="2438400" cy="2038350"/>
          </a:xfrm>
          <a:prstGeom prst="rect">
            <a:avLst/>
          </a:prstGeom>
        </p:spPr>
      </p:pic>
      <p:pic>
        <p:nvPicPr>
          <p:cNvPr id="9" name="Picture 8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BB214347-DA1A-88A7-F437-E446792C4F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2" t="-63"/>
          <a:stretch/>
        </p:blipFill>
        <p:spPr>
          <a:xfrm>
            <a:off x="6097830" y="1715980"/>
            <a:ext cx="5081271" cy="47144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68219A5-B795-56D7-9DAF-C8B6A3B2A59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1738" y="3429000"/>
            <a:ext cx="2353260" cy="2395936"/>
          </a:xfrm>
          <a:prstGeom prst="rect">
            <a:avLst/>
          </a:prstGeom>
        </p:spPr>
      </p:pic>
      <p:pic>
        <p:nvPicPr>
          <p:cNvPr id="13" name="Picture 12" descr="A group of white swans and ducks in a body of water&#10;&#10;AI-generated content may be incorrect.">
            <a:extLst>
              <a:ext uri="{FF2B5EF4-FFF2-40B4-BE49-F238E27FC236}">
                <a16:creationId xmlns:a16="http://schemas.microsoft.com/office/drawing/2014/main" id="{F24E5D73-30A2-AD65-05F5-9D1BAF513A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1738" y="216569"/>
            <a:ext cx="2338050" cy="2409606"/>
          </a:xfrm>
          <a:prstGeom prst="rect">
            <a:avLst/>
          </a:prstGeom>
        </p:spPr>
      </p:pic>
      <p:pic>
        <p:nvPicPr>
          <p:cNvPr id="15" name="Picture 14" descr="A duck standing on a stone surface&#10;&#10;AI-generated content may be incorrect.">
            <a:extLst>
              <a:ext uri="{FF2B5EF4-FFF2-40B4-BE49-F238E27FC236}">
                <a16:creationId xmlns:a16="http://schemas.microsoft.com/office/drawing/2014/main" id="{EB971AAA-1489-D11F-9137-FE17C92E87E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38" b="-10215"/>
          <a:stretch/>
        </p:blipFill>
        <p:spPr>
          <a:xfrm>
            <a:off x="8863696" y="216569"/>
            <a:ext cx="2658846" cy="2657013"/>
          </a:xfrm>
          <a:prstGeom prst="rect">
            <a:avLst/>
          </a:prstGeom>
        </p:spPr>
      </p:pic>
      <p:pic>
        <p:nvPicPr>
          <p:cNvPr id="18" name="Picture 17" descr="A field of flowers&#10;&#10;AI-generated content may be incorrect.">
            <a:extLst>
              <a:ext uri="{FF2B5EF4-FFF2-40B4-BE49-F238E27FC236}">
                <a16:creationId xmlns:a16="http://schemas.microsoft.com/office/drawing/2014/main" id="{5B6B4DF2-11FB-51E8-6E3C-7C3C035D18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17804" y="3431568"/>
            <a:ext cx="2510393" cy="238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3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08BDA308-68FA-DBD4-0D29-808D97390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739164"/>
            <a:ext cx="4782841" cy="4118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A8A16A-66FA-0502-E301-8B72BC2AE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137285"/>
            <a:ext cx="3794760" cy="4095115"/>
          </a:xfrm>
        </p:spPr>
        <p:txBody>
          <a:bodyPr>
            <a:normAutofit/>
          </a:bodyPr>
          <a:lstStyle/>
          <a:p>
            <a:r>
              <a:rPr lang="en-GB" i="0">
                <a:solidFill>
                  <a:srgbClr val="114343"/>
                </a:solidFill>
                <a:effectLst/>
              </a:rPr>
              <a:t>When I visit a WWT centre</a:t>
            </a:r>
            <a:br>
              <a:rPr lang="en-GB" i="0">
                <a:solidFill>
                  <a:srgbClr val="114343"/>
                </a:solidFill>
                <a:effectLst/>
              </a:rPr>
            </a:br>
            <a:br>
              <a:rPr lang="en-GB">
                <a:solidFill>
                  <a:srgbClr val="114343"/>
                </a:solidFill>
                <a:effectLst/>
              </a:rPr>
            </a:br>
            <a:r>
              <a:rPr lang="en-GB" i="0">
                <a:solidFill>
                  <a:srgbClr val="114343"/>
                </a:solidFill>
                <a:effectLst/>
              </a:rPr>
              <a:t>I might taste:</a:t>
            </a:r>
            <a:br>
              <a:rPr lang="en-GB">
                <a:solidFill>
                  <a:srgbClr val="114343"/>
                </a:solidFill>
                <a:effectLst/>
                <a:latin typeface="YAFdJkQTgbI 0"/>
              </a:rPr>
            </a:br>
            <a:br>
              <a:rPr lang="en-GB">
                <a:solidFill>
                  <a:srgbClr val="114343"/>
                </a:solidFill>
                <a:effectLst/>
                <a:latin typeface="YAFdJkQTgbI 0"/>
              </a:rPr>
            </a:b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4CA66F-F82F-5B40-B472-2733B16A33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8323" y="4051135"/>
            <a:ext cx="1563569" cy="23022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78B7D8-0BF4-C556-A439-E50605BB1A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0491" y="760012"/>
            <a:ext cx="2292533" cy="23154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9E2FE7-1A85-5A2B-69A3-C8ED82CF67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4335" y="760010"/>
            <a:ext cx="2292533" cy="22925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7DE85B-7072-62B6-6C1C-256F55C6F4E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97"/>
          <a:stretch/>
        </p:blipFill>
        <p:spPr>
          <a:xfrm>
            <a:off x="5834334" y="3794854"/>
            <a:ext cx="2292533" cy="2315428"/>
          </a:xfrm>
          <a:prstGeom prst="rect">
            <a:avLst/>
          </a:prstGeom>
        </p:spPr>
      </p:pic>
      <p:pic>
        <p:nvPicPr>
          <p:cNvPr id="9" name="Picture 8" descr="A group of fruit on a table&#10;&#10;AI-generated content may be incorrect.">
            <a:extLst>
              <a:ext uri="{FF2B5EF4-FFF2-40B4-BE49-F238E27FC236}">
                <a16:creationId xmlns:a16="http://schemas.microsoft.com/office/drawing/2014/main" id="{0A55814C-C3E6-7D25-FFE0-DDC6C723D56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5173" y="3791595"/>
            <a:ext cx="2302467" cy="232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54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8A16A-66FA-0502-E301-8B72BC2AE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773405"/>
            <a:ext cx="5166360" cy="4095115"/>
          </a:xfrm>
        </p:spPr>
        <p:txBody>
          <a:bodyPr>
            <a:normAutofit fontScale="90000"/>
          </a:bodyPr>
          <a:lstStyle/>
          <a:p>
            <a:r>
              <a:rPr lang="en-GB" i="0">
                <a:solidFill>
                  <a:srgbClr val="114343"/>
                </a:solidFill>
                <a:effectLst/>
              </a:rPr>
              <a:t>Please ask a member of staff where to find quiet areas.</a:t>
            </a:r>
            <a:br>
              <a:rPr lang="en-GB" i="0">
                <a:solidFill>
                  <a:srgbClr val="114343"/>
                </a:solidFill>
                <a:effectLst/>
              </a:rPr>
            </a:br>
            <a:br>
              <a:rPr lang="en-GB" i="0">
                <a:solidFill>
                  <a:srgbClr val="114343"/>
                </a:solidFill>
                <a:effectLst/>
              </a:rPr>
            </a:br>
            <a:r>
              <a:rPr lang="en-GB" i="0">
                <a:solidFill>
                  <a:srgbClr val="114343"/>
                </a:solidFill>
                <a:effectLst/>
              </a:rPr>
              <a:t>Staff and volunteers wear blue or pink uniforms with a swan on.</a:t>
            </a:r>
            <a:br>
              <a:rPr lang="en-GB">
                <a:solidFill>
                  <a:srgbClr val="114343"/>
                </a:solidFill>
                <a:effectLst/>
              </a:rPr>
            </a:b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C0E7B2-C1F7-E698-2561-67C41E9A6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042" y="1636218"/>
            <a:ext cx="5458587" cy="385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77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E6726-84E1-D10A-9467-2C54344E9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0" y="1343025"/>
            <a:ext cx="8641466" cy="5283321"/>
          </a:xfrm>
        </p:spPr>
        <p:txBody>
          <a:bodyPr>
            <a:normAutofit/>
          </a:bodyPr>
          <a:lstStyle/>
          <a:p>
            <a:r>
              <a:rPr lang="en-GB" sz="5500" i="0" dirty="0">
                <a:solidFill>
                  <a:srgbClr val="114342"/>
                </a:solidFill>
                <a:effectLst/>
              </a:rPr>
              <a:t>We look forward to seeing you at the wetland centre!</a:t>
            </a:r>
            <a:endParaRPr lang="en-GB" sz="55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33B016-6FEE-F907-EA03-64D38EFE31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7113" y="444500"/>
            <a:ext cx="2665194" cy="298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22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Office PowerPoint</Application>
  <PresentationFormat>Widescreen</PresentationFormat>
  <Paragraphs>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YAFdJkQTgbI 0</vt:lpstr>
      <vt:lpstr>Office Theme</vt:lpstr>
      <vt:lpstr>Sensory Story </vt:lpstr>
      <vt:lpstr>WWT centres are wetlands.  This means we will see lots of different wildlife like birds and plants. </vt:lpstr>
      <vt:lpstr>When I visit a WWT centre  I might see:  </vt:lpstr>
      <vt:lpstr>When I visit a WWT centre  I might hear:  </vt:lpstr>
      <vt:lpstr>When I visit a WWT centre  I might smell:  </vt:lpstr>
      <vt:lpstr>When I visit a WWT centre  I might taste:  </vt:lpstr>
      <vt:lpstr>Please ask a member of staff where to find quiet areas.  Staff and volunteers wear blue or pink uniforms with a swan on. </vt:lpstr>
      <vt:lpstr>We look forward to seeing you at the wetland centre!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Morgan Marshall</dc:creator>
  <cp:lastModifiedBy>Mark Stead</cp:lastModifiedBy>
  <cp:revision>3</cp:revision>
  <dcterms:created xsi:type="dcterms:W3CDTF">2025-04-23T08:41:46Z</dcterms:created>
  <dcterms:modified xsi:type="dcterms:W3CDTF">2025-05-01T12:06:28Z</dcterms:modified>
</cp:coreProperties>
</file>